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dcd.nih.gov/health/american-sign-language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zutalin/labelIm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49101"/>
          </a:xfrm>
        </p:spPr>
        <p:txBody>
          <a:bodyPr>
            <a:normAutofit/>
          </a:bodyPr>
          <a:lstStyle/>
          <a:p>
            <a:r>
              <a:rPr lang="en-US" b="1" dirty="0" smtClean="0"/>
              <a:t>real time sign language detection</a:t>
            </a:r>
          </a:p>
          <a:p>
            <a:r>
              <a:rPr lang="en-US" sz="1800" dirty="0" smtClean="0"/>
              <a:t>BCSF18M547</a:t>
            </a:r>
          </a:p>
          <a:p>
            <a:r>
              <a:rPr lang="en-US" sz="1800" dirty="0" smtClean="0"/>
              <a:t>BCSF18M504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Model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Model was tested on Testing Data</a:t>
            </a:r>
          </a:p>
          <a:p>
            <a:r>
              <a:rPr lang="en-US" sz="2400" dirty="0"/>
              <a:t>After testing, Real time detection was also applied</a:t>
            </a:r>
          </a:p>
          <a:p>
            <a:r>
              <a:rPr lang="en-US" sz="2400" dirty="0"/>
              <a:t>System performs real time Sign Detection using Laptop Cam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94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TensorFlow Official Website:</a:t>
            </a:r>
          </a:p>
          <a:p>
            <a:pPr marL="457200" lvl="1" indent="0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://www.tensorflow.org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800" dirty="0" smtClean="0"/>
              <a:t>American Sign Language:</a:t>
            </a:r>
          </a:p>
          <a:p>
            <a:pPr marL="457200" lvl="1" indent="0">
              <a:buNone/>
            </a:pPr>
            <a:r>
              <a:rPr lang="en-US" sz="1400" dirty="0" smtClean="0">
                <a:hlinkClick r:id="rId3"/>
              </a:rPr>
              <a:t>https://www.nidcd.nih.gov/health/american-sign-language</a:t>
            </a:r>
            <a:endParaRPr lang="en-US" sz="1400" dirty="0" smtClean="0"/>
          </a:p>
          <a:p>
            <a:r>
              <a:rPr lang="en-US" sz="1800" dirty="0" smtClean="0"/>
              <a:t>Label Image Tool:</a:t>
            </a:r>
          </a:p>
          <a:p>
            <a:pPr marL="457200" lvl="1" indent="0">
              <a:buNone/>
            </a:pPr>
            <a:r>
              <a:rPr lang="en-US" sz="1400" dirty="0" smtClean="0">
                <a:hlinkClick r:id="rId4"/>
              </a:rPr>
              <a:t>https://github.com/tzutalin/labelImg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4398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1500" dirty="0" smtClean="0"/>
              <a:t>Thank You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Prepared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sz="2000" dirty="0" smtClean="0"/>
              <a:t>Wasif Ali (BCSF18M547)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	</a:t>
            </a:r>
            <a:r>
              <a:rPr lang="en-US" sz="2000" dirty="0" smtClean="0"/>
              <a:t>Mehtab Butt (BCSF18M504)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13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1" y="426593"/>
            <a:ext cx="9404723" cy="1400530"/>
          </a:xfrm>
        </p:spPr>
        <p:txBody>
          <a:bodyPr/>
          <a:lstStyle/>
          <a:p>
            <a:r>
              <a:rPr lang="en-US" dirty="0" smtClean="0"/>
              <a:t>Sign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85110"/>
            <a:ext cx="8946541" cy="45632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Sign Language has same natural properties as Spoken Language</a:t>
            </a:r>
          </a:p>
          <a:p>
            <a:r>
              <a:rPr lang="en-US" sz="2400" dirty="0" smtClean="0"/>
              <a:t>Sign Languages are used by people who cannot speak i.e. people with impaired hearing</a:t>
            </a:r>
          </a:p>
          <a:p>
            <a:r>
              <a:rPr lang="en-US" sz="2400" dirty="0" smtClean="0"/>
              <a:t>There is no World Standard in Sign Language</a:t>
            </a:r>
          </a:p>
          <a:p>
            <a:r>
              <a:rPr lang="en-US" sz="2400" dirty="0" smtClean="0"/>
              <a:t>Different Sign Languages are British Sign Language (</a:t>
            </a:r>
            <a:r>
              <a:rPr lang="en-US" sz="2400" b="1" dirty="0" smtClean="0"/>
              <a:t>BSL</a:t>
            </a:r>
            <a:r>
              <a:rPr lang="en-US" sz="2400" dirty="0" smtClean="0"/>
              <a:t>), America Sign Language (</a:t>
            </a:r>
            <a:r>
              <a:rPr lang="en-US" sz="2400" b="1" dirty="0" smtClean="0"/>
              <a:t>ASL</a:t>
            </a:r>
            <a:r>
              <a:rPr lang="en-US" sz="2400" dirty="0" smtClean="0"/>
              <a:t>) and some other </a:t>
            </a:r>
          </a:p>
          <a:p>
            <a:r>
              <a:rPr lang="en-US" sz="2400" dirty="0" smtClean="0"/>
              <a:t>ASL has both numbers and letters</a:t>
            </a:r>
          </a:p>
          <a:p>
            <a:r>
              <a:rPr lang="en-US" sz="2400" dirty="0" smtClean="0"/>
              <a:t>This assignment only deals with numbers(0-9) in ASL</a:t>
            </a:r>
          </a:p>
        </p:txBody>
      </p:sp>
    </p:spTree>
    <p:extLst>
      <p:ext uri="{BB962C8B-B14F-4D97-AF65-F5344CB8AC3E}">
        <p14:creationId xmlns:p14="http://schemas.microsoft.com/office/powerpoint/2010/main" val="36675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51547"/>
            <a:ext cx="8825657" cy="566738"/>
          </a:xfrm>
        </p:spPr>
        <p:txBody>
          <a:bodyPr>
            <a:noAutofit/>
          </a:bodyPr>
          <a:lstStyle/>
          <a:p>
            <a:r>
              <a:rPr lang="en-US" sz="4200" dirty="0"/>
              <a:t>Number Signs in (ASL</a:t>
            </a:r>
            <a:r>
              <a:rPr lang="en-US" sz="4200" dirty="0" smtClean="0"/>
              <a:t>):</a:t>
            </a:r>
            <a:endParaRPr lang="en-US" sz="4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728484"/>
            <a:ext cx="8669987" cy="23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0789"/>
            <a:ext cx="8946541" cy="5447211"/>
          </a:xfrm>
        </p:spPr>
        <p:txBody>
          <a:bodyPr>
            <a:noAutofit/>
          </a:bodyPr>
          <a:lstStyle/>
          <a:p>
            <a:r>
              <a:rPr lang="en-US" sz="2400" dirty="0" smtClean="0"/>
              <a:t>TensorFlow is an open source library for Machine Learning</a:t>
            </a:r>
          </a:p>
          <a:p>
            <a:r>
              <a:rPr lang="en-US" sz="2400" dirty="0" smtClean="0"/>
              <a:t>It is used in Developing and Training Machine Learning Models</a:t>
            </a:r>
          </a:p>
          <a:p>
            <a:r>
              <a:rPr lang="en-US" sz="2400" dirty="0" smtClean="0"/>
              <a:t>In 2011 Google Brain Launched </a:t>
            </a:r>
            <a:r>
              <a:rPr lang="en-US" sz="2400" b="1" dirty="0" smtClean="0"/>
              <a:t>DistBelief </a:t>
            </a:r>
            <a:r>
              <a:rPr lang="en-US" sz="2400" dirty="0" smtClean="0"/>
              <a:t>which later became </a:t>
            </a:r>
            <a:r>
              <a:rPr lang="en-US" sz="2400" b="1" dirty="0" smtClean="0"/>
              <a:t>TensorFlow</a:t>
            </a:r>
          </a:p>
          <a:p>
            <a:r>
              <a:rPr lang="en-US" sz="2400" dirty="0" smtClean="0"/>
              <a:t>TensorFlow is used for Deep </a:t>
            </a:r>
            <a:r>
              <a:rPr lang="en-US" sz="2400" dirty="0"/>
              <a:t>L</a:t>
            </a:r>
            <a:r>
              <a:rPr lang="en-US" sz="2400" dirty="0" smtClean="0"/>
              <a:t>earning or Machine </a:t>
            </a:r>
            <a:r>
              <a:rPr lang="en-US" sz="2400" dirty="0"/>
              <a:t>L</a:t>
            </a:r>
            <a:r>
              <a:rPr lang="en-US" sz="2400" dirty="0" smtClean="0"/>
              <a:t>earning problems such 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b="1" dirty="0" smtClean="0"/>
              <a:t>Classification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b="1" dirty="0" smtClean="0"/>
              <a:t> Perception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b="1" dirty="0" smtClean="0"/>
              <a:t>Discovery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b="1" dirty="0" smtClean="0"/>
              <a:t>Prediction </a:t>
            </a:r>
            <a:r>
              <a:rPr lang="en-GB" sz="1600" b="1" dirty="0"/>
              <a:t>and Creation</a:t>
            </a:r>
            <a:endParaRPr lang="en-US" sz="1600" b="1" dirty="0" smtClean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7930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Sign Language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 Language Detection System takes images or live video feed as input</a:t>
            </a:r>
          </a:p>
          <a:p>
            <a:r>
              <a:rPr lang="en-US" dirty="0" smtClean="0"/>
              <a:t>It Recognizes different signs and converts them to corresponding alphabets in Text Language.</a:t>
            </a:r>
          </a:p>
          <a:p>
            <a:r>
              <a:rPr lang="en-US" dirty="0" smtClean="0"/>
              <a:t>We built our Sign Language Detector using </a:t>
            </a:r>
            <a:r>
              <a:rPr lang="en-US" b="1" dirty="0" smtClean="0"/>
              <a:t>TensorFlows </a:t>
            </a:r>
            <a:r>
              <a:rPr lang="en-US" dirty="0" smtClean="0"/>
              <a:t>and</a:t>
            </a:r>
            <a:r>
              <a:rPr lang="en-US" b="1" dirty="0" smtClean="0"/>
              <a:t> OpenCv</a:t>
            </a:r>
          </a:p>
          <a:p>
            <a:r>
              <a:rPr lang="en-US" dirty="0" smtClean="0"/>
              <a:t>Our System can detect different numbers (</a:t>
            </a:r>
            <a:r>
              <a:rPr lang="en-US" b="1" dirty="0" smtClean="0"/>
              <a:t>0-9</a:t>
            </a:r>
            <a:r>
              <a:rPr lang="en-US" dirty="0" smtClean="0"/>
              <a:t>) in Sign Language and convert them into text digits</a:t>
            </a:r>
          </a:p>
          <a:p>
            <a:r>
              <a:rPr lang="en-US" dirty="0" smtClean="0"/>
              <a:t>All the Data was self gathered</a:t>
            </a:r>
          </a:p>
          <a:p>
            <a:r>
              <a:rPr lang="en-US" dirty="0" smtClean="0"/>
              <a:t>Pre-trained Object Detection Model based on TensorFlows was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Language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Sign Language Detector was built in following steps: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200" dirty="0"/>
              <a:t>Data Collection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200" dirty="0"/>
              <a:t>Data Labeling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200" dirty="0" smtClean="0"/>
              <a:t>Model </a:t>
            </a:r>
            <a:r>
              <a:rPr lang="en-US" sz="2200" dirty="0"/>
              <a:t>Training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200" dirty="0"/>
              <a:t>Model Testing</a:t>
            </a:r>
          </a:p>
          <a:p>
            <a:pPr marL="857250" lvl="2" indent="-457200">
              <a:buFont typeface="+mj-lt"/>
              <a:buAutoNum type="arabicPeriod"/>
            </a:pPr>
            <a:endParaRPr lang="en-US" sz="2200" dirty="0"/>
          </a:p>
          <a:p>
            <a:pPr marL="857250" lvl="2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71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Required </a:t>
            </a:r>
            <a:r>
              <a:rPr lang="en-US" sz="2400" dirty="0"/>
              <a:t>Image </a:t>
            </a:r>
            <a:r>
              <a:rPr lang="en-US" sz="2400" dirty="0"/>
              <a:t>D</a:t>
            </a:r>
            <a:r>
              <a:rPr lang="en-US" sz="2400" dirty="0"/>
              <a:t>ata was collected using laptop cam</a:t>
            </a:r>
          </a:p>
          <a:p>
            <a:r>
              <a:rPr lang="en-US" sz="2400" dirty="0"/>
              <a:t>For each Digit Sign (0-9), We Collected 15 different images</a:t>
            </a:r>
          </a:p>
          <a:p>
            <a:r>
              <a:rPr lang="en-US" sz="2400" dirty="0"/>
              <a:t>For each Digit Sign, We </a:t>
            </a:r>
            <a:r>
              <a:rPr lang="en-US" sz="2400" dirty="0" smtClean="0"/>
              <a:t>collected </a:t>
            </a:r>
            <a:r>
              <a:rPr lang="en-US" sz="2400" dirty="0"/>
              <a:t>both Left and Right Hand </a:t>
            </a:r>
            <a:r>
              <a:rPr lang="en-US" sz="2400" dirty="0"/>
              <a:t>Images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97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Data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labelling Image Data, We used a software Label Image</a:t>
            </a:r>
          </a:p>
          <a:p>
            <a:r>
              <a:rPr lang="en-US" sz="2400" dirty="0"/>
              <a:t>All Images were labelled according to their respective types</a:t>
            </a:r>
          </a:p>
          <a:p>
            <a:r>
              <a:rPr lang="en-US" sz="2400" dirty="0"/>
              <a:t>Labelled Data was divided into Training and Testing Data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8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trained our model on Training Data set </a:t>
            </a:r>
          </a:p>
          <a:p>
            <a:r>
              <a:rPr lang="en-US" sz="2400" dirty="0"/>
              <a:t>A pre trained model named as Real-time Object Detection Using TensorFlows, was also used for better Hand Posture Detection</a:t>
            </a:r>
          </a:p>
          <a:p>
            <a:r>
              <a:rPr lang="en-US" sz="2400" dirty="0"/>
              <a:t>Model Training was done on  a small self collected data set</a:t>
            </a:r>
          </a:p>
        </p:txBody>
      </p:sp>
    </p:spTree>
    <p:extLst>
      <p:ext uri="{BB962C8B-B14F-4D97-AF65-F5344CB8AC3E}">
        <p14:creationId xmlns:p14="http://schemas.microsoft.com/office/powerpoint/2010/main" val="171574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395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TENSOR FLOW</vt:lpstr>
      <vt:lpstr>Sign Language</vt:lpstr>
      <vt:lpstr>Number Signs in (ASL):</vt:lpstr>
      <vt:lpstr>Tensor Flows</vt:lpstr>
      <vt:lpstr>Real Time Sign Language Detection</vt:lpstr>
      <vt:lpstr>Sign Language Detector</vt:lpstr>
      <vt:lpstr>1: Data Collection</vt:lpstr>
      <vt:lpstr>2: Data Labeling</vt:lpstr>
      <vt:lpstr>3: Model Training</vt:lpstr>
      <vt:lpstr>4: Model Testing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FLOW</dc:title>
  <dc:creator>Wasif Ali</dc:creator>
  <cp:lastModifiedBy>Wasif Ali</cp:lastModifiedBy>
  <cp:revision>13</cp:revision>
  <dcterms:created xsi:type="dcterms:W3CDTF">2021-06-06T15:17:12Z</dcterms:created>
  <dcterms:modified xsi:type="dcterms:W3CDTF">2021-06-06T16:46:18Z</dcterms:modified>
</cp:coreProperties>
</file>