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3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8288000" cy="10287000"/>
  <p:notesSz cx="6858000" cy="9144000"/>
  <p:embeddedFontLst>
    <p:embeddedFont>
      <p:font typeface="Kollektif Bold" charset="1" panose="020B0604020101010102"/>
      <p:regular r:id="rId35"/>
    </p:embeddedFont>
    <p:embeddedFont>
      <p:font typeface="DM Sans" charset="1" panose="00000000000000000000"/>
      <p:regular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fonts/font35.fntdata" Type="http://schemas.openxmlformats.org/officeDocument/2006/relationships/font"/><Relationship Id="rId36" Target="notesMasters/notesMaster1.xml" Type="http://schemas.openxmlformats.org/officeDocument/2006/relationships/notesMaster"/><Relationship Id="rId37" Target="theme/theme2.xml" Type="http://schemas.openxmlformats.org/officeDocument/2006/relationships/theme"/><Relationship Id="rId38" Target="notesSlides/notesSlide1.xml" Type="http://schemas.openxmlformats.org/officeDocument/2006/relationships/notesSlide"/><Relationship Id="rId39" Target="notesSlides/notesSlide2.xml" Type="http://schemas.openxmlformats.org/officeDocument/2006/relationships/notesSlide"/><Relationship Id="rId4" Target="theme/theme1.xml" Type="http://schemas.openxmlformats.org/officeDocument/2006/relationships/theme"/><Relationship Id="rId40" Target="notesSlides/notesSlide3.xml" Type="http://schemas.openxmlformats.org/officeDocument/2006/relationships/notesSlide"/><Relationship Id="rId41" Target="notesSlides/notesSlide4.xml" Type="http://schemas.openxmlformats.org/officeDocument/2006/relationships/notesSlide"/><Relationship Id="rId42" Target="notesSlides/notesSlide5.xml" Type="http://schemas.openxmlformats.org/officeDocument/2006/relationships/notesSlide"/><Relationship Id="rId43" Target="notesSlides/notesSlide6.xml" Type="http://schemas.openxmlformats.org/officeDocument/2006/relationships/notesSlide"/><Relationship Id="rId44" Target="notesSlides/notesSlide7.xml" Type="http://schemas.openxmlformats.org/officeDocument/2006/relationships/notesSlide"/><Relationship Id="rId45" Target="fonts/font45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Affordances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affordances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Mappings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Mappings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affordances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Feedbacks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</a:p>
          <a:p>
            <a:r>
              <a:rPr lang="en-US"/>
              <a:t>constraints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19.png" Type="http://schemas.openxmlformats.org/officeDocument/2006/relationships/image"/><Relationship Id="rId8" Target="../media/image2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1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2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2.png" Type="http://schemas.openxmlformats.org/officeDocument/2006/relationships/image"/><Relationship Id="rId7" Target="../media/image2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2.png" Type="http://schemas.openxmlformats.org/officeDocument/2006/relationships/image"/><Relationship Id="rId7" Target="../media/image24.png" Type="http://schemas.openxmlformats.org/officeDocument/2006/relationships/image"/><Relationship Id="rId8" Target="../media/image2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26.png" Type="http://schemas.openxmlformats.org/officeDocument/2006/relationships/image"/><Relationship Id="rId8" Target="../media/image2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28.png" Type="http://schemas.openxmlformats.org/officeDocument/2006/relationships/image"/><Relationship Id="rId8" Target="../media/image29.png" Type="http://schemas.openxmlformats.org/officeDocument/2006/relationships/image"/><Relationship Id="rId9" Target="../media/image30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2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4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5.png" Type="http://schemas.openxmlformats.org/officeDocument/2006/relationships/image"/><Relationship Id="rId7" Target="../media/image36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3.png" Type="http://schemas.openxmlformats.org/officeDocument/2006/relationships/image"/><Relationship Id="rId7" Target="../media/image37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3.png" Type="http://schemas.openxmlformats.org/officeDocument/2006/relationships/image"/><Relationship Id="rId7" Target="../media/image38.png" Type="http://schemas.openxmlformats.org/officeDocument/2006/relationships/image"/><Relationship Id="rId8" Target="../media/image39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3.png" Type="http://schemas.openxmlformats.org/officeDocument/2006/relationships/image"/><Relationship Id="rId7" Target="../media/image40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41.png" Type="http://schemas.openxmlformats.org/officeDocument/2006/relationships/image"/><Relationship Id="rId7" Target="../media/image42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43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44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10.png" Type="http://schemas.openxmlformats.org/officeDocument/2006/relationships/image"/><Relationship Id="rId8" Target="../media/image11.pn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1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5.png" Type="http://schemas.openxmlformats.org/officeDocument/2006/relationships/image"/><Relationship Id="rId8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3486377" y="3940175"/>
            <a:ext cx="11315247" cy="133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ZENSCAPE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10800000">
            <a:off x="9525" y="63583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83809" y="63869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7470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0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5400000">
            <a:off x="1083809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0800000">
            <a:off x="1083809" y="962372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3321750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321750" y="74993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5400000">
            <a:off x="4405559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237941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321750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5400000">
            <a:off x="0" y="96383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5400000">
            <a:off x="15470622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5400000">
            <a:off x="16554431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true" flipV="true" rot="0">
            <a:off x="17638239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5400000">
            <a:off x="14386813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-5400000">
            <a:off x="15470622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6554431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5400000">
            <a:off x="17638239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true" flipV="true" rot="5400000">
            <a:off x="17638239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0">
            <a:off x="15470622" y="443348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true" rot="5400000">
            <a:off x="16554431" y="443348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4" id="34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" id="39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0" id="40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1" id="41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2" id="42"/>
          <p:cNvSpPr txBox="true"/>
          <p:nvPr/>
        </p:nvSpPr>
        <p:spPr>
          <a:xfrm rot="0">
            <a:off x="6529890" y="2557037"/>
            <a:ext cx="5228221" cy="352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26"/>
              </a:lnSpc>
            </a:pPr>
            <a:r>
              <a:rPr lang="en-US" b="true" sz="2626">
                <a:solidFill>
                  <a:srgbClr val="48CFAE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PROF. MANISH KHARE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4556818" y="1606269"/>
            <a:ext cx="9174364" cy="561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0"/>
              </a:lnSpc>
            </a:pPr>
            <a:r>
              <a:rPr lang="en-US" b="true" sz="4120">
                <a:solidFill>
                  <a:srgbClr val="FE6D73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HUMAN COMPUTER INTERACTION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7117475" y="8497633"/>
            <a:ext cx="4053050" cy="760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16"/>
              </a:lnSpc>
            </a:pPr>
            <a:r>
              <a:rPr lang="en-US" b="true" sz="5616">
                <a:solidFill>
                  <a:srgbClr val="FE6D73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GROUP 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18602" y="4629566"/>
            <a:ext cx="7050796" cy="1027869"/>
            <a:chOff x="0" y="0"/>
            <a:chExt cx="1857000" cy="2707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57000" cy="270714"/>
            </a:xfrm>
            <a:custGeom>
              <a:avLst/>
              <a:gdLst/>
              <a:ahLst/>
              <a:cxnLst/>
              <a:rect r="r" b="b" t="t" l="l"/>
              <a:pathLst>
                <a:path h="270714" w="1857000">
                  <a:moveTo>
                    <a:pt x="55999" y="0"/>
                  </a:moveTo>
                  <a:lnTo>
                    <a:pt x="1801001" y="0"/>
                  </a:lnTo>
                  <a:cubicBezTo>
                    <a:pt x="1815853" y="0"/>
                    <a:pt x="1830096" y="5900"/>
                    <a:pt x="1840598" y="16402"/>
                  </a:cubicBezTo>
                  <a:cubicBezTo>
                    <a:pt x="1851100" y="26904"/>
                    <a:pt x="1857000" y="41147"/>
                    <a:pt x="1857000" y="55999"/>
                  </a:cubicBezTo>
                  <a:lnTo>
                    <a:pt x="1857000" y="214715"/>
                  </a:lnTo>
                  <a:cubicBezTo>
                    <a:pt x="1857000" y="229567"/>
                    <a:pt x="1851100" y="243811"/>
                    <a:pt x="1840598" y="254313"/>
                  </a:cubicBezTo>
                  <a:cubicBezTo>
                    <a:pt x="1830096" y="264815"/>
                    <a:pt x="1815853" y="270714"/>
                    <a:pt x="1801001" y="270714"/>
                  </a:cubicBezTo>
                  <a:lnTo>
                    <a:pt x="55999" y="270714"/>
                  </a:lnTo>
                  <a:cubicBezTo>
                    <a:pt x="41147" y="270714"/>
                    <a:pt x="26904" y="264815"/>
                    <a:pt x="16402" y="254313"/>
                  </a:cubicBezTo>
                  <a:cubicBezTo>
                    <a:pt x="5900" y="243811"/>
                    <a:pt x="0" y="229567"/>
                    <a:pt x="0" y="214715"/>
                  </a:cubicBezTo>
                  <a:lnTo>
                    <a:pt x="0" y="55999"/>
                  </a:lnTo>
                  <a:cubicBezTo>
                    <a:pt x="0" y="41147"/>
                    <a:pt x="5900" y="26904"/>
                    <a:pt x="16402" y="16402"/>
                  </a:cubicBezTo>
                  <a:cubicBezTo>
                    <a:pt x="26904" y="5900"/>
                    <a:pt x="41147" y="0"/>
                    <a:pt x="55999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1857000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239699" y="176414"/>
            <a:ext cx="5048301" cy="10110586"/>
          </a:xfrm>
          <a:custGeom>
            <a:avLst/>
            <a:gdLst/>
            <a:ahLst/>
            <a:cxnLst/>
            <a:rect r="r" b="b" t="t" l="l"/>
            <a:pathLst>
              <a:path h="10110586" w="5048301">
                <a:moveTo>
                  <a:pt x="0" y="0"/>
                </a:moveTo>
                <a:lnTo>
                  <a:pt x="5048301" y="0"/>
                </a:lnTo>
                <a:lnTo>
                  <a:pt x="5048301" y="10110586"/>
                </a:lnTo>
                <a:lnTo>
                  <a:pt x="0" y="1011058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0" y="0"/>
            <a:ext cx="5094111" cy="10287000"/>
          </a:xfrm>
          <a:custGeom>
            <a:avLst/>
            <a:gdLst/>
            <a:ahLst/>
            <a:cxnLst/>
            <a:rect r="r" b="b" t="t" l="l"/>
            <a:pathLst>
              <a:path h="10287000" w="5094111">
                <a:moveTo>
                  <a:pt x="0" y="0"/>
                </a:moveTo>
                <a:lnTo>
                  <a:pt x="5094111" y="0"/>
                </a:lnTo>
                <a:lnTo>
                  <a:pt x="509411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292642" y="4906962"/>
            <a:ext cx="5702716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CATEGORYWISE DATA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242866" y="0"/>
            <a:ext cx="5035609" cy="10439357"/>
          </a:xfrm>
          <a:custGeom>
            <a:avLst/>
            <a:gdLst/>
            <a:ahLst/>
            <a:cxnLst/>
            <a:rect r="r" b="b" t="t" l="l"/>
            <a:pathLst>
              <a:path h="10439357" w="5035609">
                <a:moveTo>
                  <a:pt x="0" y="0"/>
                </a:moveTo>
                <a:lnTo>
                  <a:pt x="5035609" y="0"/>
                </a:lnTo>
                <a:lnTo>
                  <a:pt x="5035609" y="10439357"/>
                </a:lnTo>
                <a:lnTo>
                  <a:pt x="0" y="1043935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504207" y="4646081"/>
            <a:ext cx="9409693" cy="1027869"/>
            <a:chOff x="0" y="0"/>
            <a:chExt cx="12546257" cy="1370492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2546257" cy="1370492"/>
              <a:chOff x="0" y="0"/>
              <a:chExt cx="2478273" cy="270714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478273" cy="270714"/>
              </a:xfrm>
              <a:custGeom>
                <a:avLst/>
                <a:gdLst/>
                <a:ahLst/>
                <a:cxnLst/>
                <a:rect r="r" b="b" t="t" l="l"/>
                <a:pathLst>
                  <a:path h="270714" w="2478273">
                    <a:moveTo>
                      <a:pt x="41961" y="0"/>
                    </a:moveTo>
                    <a:lnTo>
                      <a:pt x="2436312" y="0"/>
                    </a:lnTo>
                    <a:cubicBezTo>
                      <a:pt x="2447441" y="0"/>
                      <a:pt x="2458114" y="4421"/>
                      <a:pt x="2465983" y="12290"/>
                    </a:cubicBezTo>
                    <a:cubicBezTo>
                      <a:pt x="2473852" y="20159"/>
                      <a:pt x="2478273" y="30832"/>
                      <a:pt x="2478273" y="41961"/>
                    </a:cubicBezTo>
                    <a:lnTo>
                      <a:pt x="2478273" y="228754"/>
                    </a:lnTo>
                    <a:cubicBezTo>
                      <a:pt x="2478273" y="251928"/>
                      <a:pt x="2459487" y="270714"/>
                      <a:pt x="2436312" y="270714"/>
                    </a:cubicBezTo>
                    <a:lnTo>
                      <a:pt x="41961" y="270714"/>
                    </a:lnTo>
                    <a:cubicBezTo>
                      <a:pt x="30832" y="270714"/>
                      <a:pt x="20159" y="266294"/>
                      <a:pt x="12290" y="258424"/>
                    </a:cubicBezTo>
                    <a:cubicBezTo>
                      <a:pt x="4421" y="250555"/>
                      <a:pt x="0" y="239882"/>
                      <a:pt x="0" y="228754"/>
                    </a:cubicBezTo>
                    <a:lnTo>
                      <a:pt x="0" y="41961"/>
                    </a:lnTo>
                    <a:cubicBezTo>
                      <a:pt x="0" y="30832"/>
                      <a:pt x="4421" y="20159"/>
                      <a:pt x="12290" y="12290"/>
                    </a:cubicBezTo>
                    <a:cubicBezTo>
                      <a:pt x="20159" y="4421"/>
                      <a:pt x="30832" y="0"/>
                      <a:pt x="41961" y="0"/>
                    </a:cubicBezTo>
                    <a:close/>
                  </a:path>
                </a:pathLst>
              </a:custGeom>
              <a:solidFill>
                <a:srgbClr val="227C9D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19050"/>
                <a:ext cx="2478273" cy="25166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898720" y="347637"/>
              <a:ext cx="10494660" cy="7418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b="true" sz="4000">
                  <a:solidFill>
                    <a:srgbClr val="FFFFFF"/>
                  </a:solidFill>
                  <a:latin typeface="Kollektif Bold"/>
                  <a:ea typeface="Kollektif Bold"/>
                  <a:cs typeface="Kollektif Bold"/>
                  <a:sym typeface="Kollektif Bold"/>
                </a:rPr>
                <a:t>SCREEN TIME GOAL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83655" y="4629566"/>
            <a:ext cx="7050796" cy="1027869"/>
            <a:chOff x="0" y="0"/>
            <a:chExt cx="1857000" cy="2707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57000" cy="270714"/>
            </a:xfrm>
            <a:custGeom>
              <a:avLst/>
              <a:gdLst/>
              <a:ahLst/>
              <a:cxnLst/>
              <a:rect r="r" b="b" t="t" l="l"/>
              <a:pathLst>
                <a:path h="270714" w="1857000">
                  <a:moveTo>
                    <a:pt x="55999" y="0"/>
                  </a:moveTo>
                  <a:lnTo>
                    <a:pt x="1801001" y="0"/>
                  </a:lnTo>
                  <a:cubicBezTo>
                    <a:pt x="1815853" y="0"/>
                    <a:pt x="1830096" y="5900"/>
                    <a:pt x="1840598" y="16402"/>
                  </a:cubicBezTo>
                  <a:cubicBezTo>
                    <a:pt x="1851100" y="26904"/>
                    <a:pt x="1857000" y="41147"/>
                    <a:pt x="1857000" y="55999"/>
                  </a:cubicBezTo>
                  <a:lnTo>
                    <a:pt x="1857000" y="214715"/>
                  </a:lnTo>
                  <a:cubicBezTo>
                    <a:pt x="1857000" y="229567"/>
                    <a:pt x="1851100" y="243811"/>
                    <a:pt x="1840598" y="254313"/>
                  </a:cubicBezTo>
                  <a:cubicBezTo>
                    <a:pt x="1830096" y="264815"/>
                    <a:pt x="1815853" y="270714"/>
                    <a:pt x="1801001" y="270714"/>
                  </a:cubicBezTo>
                  <a:lnTo>
                    <a:pt x="55999" y="270714"/>
                  </a:lnTo>
                  <a:cubicBezTo>
                    <a:pt x="41147" y="270714"/>
                    <a:pt x="26904" y="264815"/>
                    <a:pt x="16402" y="254313"/>
                  </a:cubicBezTo>
                  <a:cubicBezTo>
                    <a:pt x="5900" y="243811"/>
                    <a:pt x="0" y="229567"/>
                    <a:pt x="0" y="214715"/>
                  </a:cubicBezTo>
                  <a:lnTo>
                    <a:pt x="0" y="55999"/>
                  </a:lnTo>
                  <a:cubicBezTo>
                    <a:pt x="0" y="41147"/>
                    <a:pt x="5900" y="26904"/>
                    <a:pt x="16402" y="16402"/>
                  </a:cubicBezTo>
                  <a:cubicBezTo>
                    <a:pt x="26904" y="5900"/>
                    <a:pt x="41147" y="0"/>
                    <a:pt x="55999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1857000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057301" y="82209"/>
            <a:ext cx="5230699" cy="10204791"/>
          </a:xfrm>
          <a:custGeom>
            <a:avLst/>
            <a:gdLst/>
            <a:ahLst/>
            <a:cxnLst/>
            <a:rect r="r" b="b" t="t" l="l"/>
            <a:pathLst>
              <a:path h="10204791" w="5230699">
                <a:moveTo>
                  <a:pt x="0" y="0"/>
                </a:moveTo>
                <a:lnTo>
                  <a:pt x="5230699" y="0"/>
                </a:lnTo>
                <a:lnTo>
                  <a:pt x="5230699" y="10204791"/>
                </a:lnTo>
                <a:lnTo>
                  <a:pt x="0" y="1020479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2259" r="0" b="-2259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357695" y="4906962"/>
            <a:ext cx="5702716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SETTING TIMER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18602" y="4629566"/>
            <a:ext cx="7050796" cy="1027869"/>
            <a:chOff x="0" y="0"/>
            <a:chExt cx="1857000" cy="2707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57000" cy="270714"/>
            </a:xfrm>
            <a:custGeom>
              <a:avLst/>
              <a:gdLst/>
              <a:ahLst/>
              <a:cxnLst/>
              <a:rect r="r" b="b" t="t" l="l"/>
              <a:pathLst>
                <a:path h="270714" w="1857000">
                  <a:moveTo>
                    <a:pt x="55999" y="0"/>
                  </a:moveTo>
                  <a:lnTo>
                    <a:pt x="1801001" y="0"/>
                  </a:lnTo>
                  <a:cubicBezTo>
                    <a:pt x="1815853" y="0"/>
                    <a:pt x="1830096" y="5900"/>
                    <a:pt x="1840598" y="16402"/>
                  </a:cubicBezTo>
                  <a:cubicBezTo>
                    <a:pt x="1851100" y="26904"/>
                    <a:pt x="1857000" y="41147"/>
                    <a:pt x="1857000" y="55999"/>
                  </a:cubicBezTo>
                  <a:lnTo>
                    <a:pt x="1857000" y="214715"/>
                  </a:lnTo>
                  <a:cubicBezTo>
                    <a:pt x="1857000" y="229567"/>
                    <a:pt x="1851100" y="243811"/>
                    <a:pt x="1840598" y="254313"/>
                  </a:cubicBezTo>
                  <a:cubicBezTo>
                    <a:pt x="1830096" y="264815"/>
                    <a:pt x="1815853" y="270714"/>
                    <a:pt x="1801001" y="270714"/>
                  </a:cubicBezTo>
                  <a:lnTo>
                    <a:pt x="55999" y="270714"/>
                  </a:lnTo>
                  <a:cubicBezTo>
                    <a:pt x="41147" y="270714"/>
                    <a:pt x="26904" y="264815"/>
                    <a:pt x="16402" y="254313"/>
                  </a:cubicBezTo>
                  <a:cubicBezTo>
                    <a:pt x="5900" y="243811"/>
                    <a:pt x="0" y="229567"/>
                    <a:pt x="0" y="214715"/>
                  </a:cubicBezTo>
                  <a:lnTo>
                    <a:pt x="0" y="55999"/>
                  </a:lnTo>
                  <a:cubicBezTo>
                    <a:pt x="0" y="41147"/>
                    <a:pt x="5900" y="26904"/>
                    <a:pt x="16402" y="16402"/>
                  </a:cubicBezTo>
                  <a:cubicBezTo>
                    <a:pt x="26904" y="5900"/>
                    <a:pt x="41147" y="0"/>
                    <a:pt x="55999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1857000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0"/>
            <a:ext cx="5115161" cy="10287000"/>
          </a:xfrm>
          <a:custGeom>
            <a:avLst/>
            <a:gdLst/>
            <a:ahLst/>
            <a:cxnLst/>
            <a:rect r="r" b="b" t="t" l="l"/>
            <a:pathLst>
              <a:path h="10287000" w="5115161">
                <a:moveTo>
                  <a:pt x="0" y="0"/>
                </a:moveTo>
                <a:lnTo>
                  <a:pt x="5115161" y="0"/>
                </a:lnTo>
                <a:lnTo>
                  <a:pt x="51151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174223" y="71639"/>
            <a:ext cx="5149893" cy="10215361"/>
          </a:xfrm>
          <a:custGeom>
            <a:avLst/>
            <a:gdLst/>
            <a:ahLst/>
            <a:cxnLst/>
            <a:rect r="r" b="b" t="t" l="l"/>
            <a:pathLst>
              <a:path h="10215361" w="5149893">
                <a:moveTo>
                  <a:pt x="0" y="0"/>
                </a:moveTo>
                <a:lnTo>
                  <a:pt x="5149893" y="0"/>
                </a:lnTo>
                <a:lnTo>
                  <a:pt x="5149893" y="10215361"/>
                </a:lnTo>
                <a:lnTo>
                  <a:pt x="0" y="1021536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292642" y="4906962"/>
            <a:ext cx="5702716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PARENT CONTROL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18602" y="4629566"/>
            <a:ext cx="7050796" cy="1027869"/>
            <a:chOff x="0" y="0"/>
            <a:chExt cx="1857000" cy="2707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57000" cy="270714"/>
            </a:xfrm>
            <a:custGeom>
              <a:avLst/>
              <a:gdLst/>
              <a:ahLst/>
              <a:cxnLst/>
              <a:rect r="r" b="b" t="t" l="l"/>
              <a:pathLst>
                <a:path h="270714" w="1857000">
                  <a:moveTo>
                    <a:pt x="55999" y="0"/>
                  </a:moveTo>
                  <a:lnTo>
                    <a:pt x="1801001" y="0"/>
                  </a:lnTo>
                  <a:cubicBezTo>
                    <a:pt x="1815853" y="0"/>
                    <a:pt x="1830096" y="5900"/>
                    <a:pt x="1840598" y="16402"/>
                  </a:cubicBezTo>
                  <a:cubicBezTo>
                    <a:pt x="1851100" y="26904"/>
                    <a:pt x="1857000" y="41147"/>
                    <a:pt x="1857000" y="55999"/>
                  </a:cubicBezTo>
                  <a:lnTo>
                    <a:pt x="1857000" y="214715"/>
                  </a:lnTo>
                  <a:cubicBezTo>
                    <a:pt x="1857000" y="229567"/>
                    <a:pt x="1851100" y="243811"/>
                    <a:pt x="1840598" y="254313"/>
                  </a:cubicBezTo>
                  <a:cubicBezTo>
                    <a:pt x="1830096" y="264815"/>
                    <a:pt x="1815853" y="270714"/>
                    <a:pt x="1801001" y="270714"/>
                  </a:cubicBezTo>
                  <a:lnTo>
                    <a:pt x="55999" y="270714"/>
                  </a:lnTo>
                  <a:cubicBezTo>
                    <a:pt x="41147" y="270714"/>
                    <a:pt x="26904" y="264815"/>
                    <a:pt x="16402" y="254313"/>
                  </a:cubicBezTo>
                  <a:cubicBezTo>
                    <a:pt x="5900" y="243811"/>
                    <a:pt x="0" y="229567"/>
                    <a:pt x="0" y="214715"/>
                  </a:cubicBezTo>
                  <a:lnTo>
                    <a:pt x="0" y="55999"/>
                  </a:lnTo>
                  <a:cubicBezTo>
                    <a:pt x="0" y="41147"/>
                    <a:pt x="5900" y="26904"/>
                    <a:pt x="16402" y="16402"/>
                  </a:cubicBezTo>
                  <a:cubicBezTo>
                    <a:pt x="26904" y="5900"/>
                    <a:pt x="41147" y="0"/>
                    <a:pt x="55999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1857000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0"/>
            <a:ext cx="5115161" cy="10287000"/>
          </a:xfrm>
          <a:custGeom>
            <a:avLst/>
            <a:gdLst/>
            <a:ahLst/>
            <a:cxnLst/>
            <a:rect r="r" b="b" t="t" l="l"/>
            <a:pathLst>
              <a:path h="10287000" w="5115161">
                <a:moveTo>
                  <a:pt x="0" y="0"/>
                </a:moveTo>
                <a:lnTo>
                  <a:pt x="5115161" y="0"/>
                </a:lnTo>
                <a:lnTo>
                  <a:pt x="51151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174223" y="0"/>
            <a:ext cx="5114925" cy="10287000"/>
          </a:xfrm>
          <a:custGeom>
            <a:avLst/>
            <a:gdLst/>
            <a:ahLst/>
            <a:cxnLst/>
            <a:rect r="r" b="b" t="t" l="l"/>
            <a:pathLst>
              <a:path h="10287000" w="5114925">
                <a:moveTo>
                  <a:pt x="0" y="0"/>
                </a:moveTo>
                <a:lnTo>
                  <a:pt x="5114925" y="0"/>
                </a:lnTo>
                <a:lnTo>
                  <a:pt x="511492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0"/>
            <a:ext cx="5115161" cy="10287000"/>
          </a:xfrm>
          <a:custGeom>
            <a:avLst/>
            <a:gdLst/>
            <a:ahLst/>
            <a:cxnLst/>
            <a:rect r="r" b="b" t="t" l="l"/>
            <a:pathLst>
              <a:path h="10287000" w="5115161">
                <a:moveTo>
                  <a:pt x="0" y="0"/>
                </a:moveTo>
                <a:lnTo>
                  <a:pt x="5115161" y="0"/>
                </a:lnTo>
                <a:lnTo>
                  <a:pt x="51151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292642" y="4906962"/>
            <a:ext cx="5702716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PARENT CONTROL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18602" y="4629566"/>
            <a:ext cx="7050796" cy="1027869"/>
            <a:chOff x="0" y="0"/>
            <a:chExt cx="1857000" cy="2707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57000" cy="270714"/>
            </a:xfrm>
            <a:custGeom>
              <a:avLst/>
              <a:gdLst/>
              <a:ahLst/>
              <a:cxnLst/>
              <a:rect r="r" b="b" t="t" l="l"/>
              <a:pathLst>
                <a:path h="270714" w="1857000">
                  <a:moveTo>
                    <a:pt x="55999" y="0"/>
                  </a:moveTo>
                  <a:lnTo>
                    <a:pt x="1801001" y="0"/>
                  </a:lnTo>
                  <a:cubicBezTo>
                    <a:pt x="1815853" y="0"/>
                    <a:pt x="1830096" y="5900"/>
                    <a:pt x="1840598" y="16402"/>
                  </a:cubicBezTo>
                  <a:cubicBezTo>
                    <a:pt x="1851100" y="26904"/>
                    <a:pt x="1857000" y="41147"/>
                    <a:pt x="1857000" y="55999"/>
                  </a:cubicBezTo>
                  <a:lnTo>
                    <a:pt x="1857000" y="214715"/>
                  </a:lnTo>
                  <a:cubicBezTo>
                    <a:pt x="1857000" y="229567"/>
                    <a:pt x="1851100" y="243811"/>
                    <a:pt x="1840598" y="254313"/>
                  </a:cubicBezTo>
                  <a:cubicBezTo>
                    <a:pt x="1830096" y="264815"/>
                    <a:pt x="1815853" y="270714"/>
                    <a:pt x="1801001" y="270714"/>
                  </a:cubicBezTo>
                  <a:lnTo>
                    <a:pt x="55999" y="270714"/>
                  </a:lnTo>
                  <a:cubicBezTo>
                    <a:pt x="41147" y="270714"/>
                    <a:pt x="26904" y="264815"/>
                    <a:pt x="16402" y="254313"/>
                  </a:cubicBezTo>
                  <a:cubicBezTo>
                    <a:pt x="5900" y="243811"/>
                    <a:pt x="0" y="229567"/>
                    <a:pt x="0" y="214715"/>
                  </a:cubicBezTo>
                  <a:lnTo>
                    <a:pt x="0" y="55999"/>
                  </a:lnTo>
                  <a:cubicBezTo>
                    <a:pt x="0" y="41147"/>
                    <a:pt x="5900" y="26904"/>
                    <a:pt x="16402" y="16402"/>
                  </a:cubicBezTo>
                  <a:cubicBezTo>
                    <a:pt x="26904" y="5900"/>
                    <a:pt x="41147" y="0"/>
                    <a:pt x="55999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1857000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525" y="211356"/>
            <a:ext cx="4947239" cy="10075644"/>
          </a:xfrm>
          <a:custGeom>
            <a:avLst/>
            <a:gdLst/>
            <a:ahLst/>
            <a:cxnLst/>
            <a:rect r="r" b="b" t="t" l="l"/>
            <a:pathLst>
              <a:path h="10075644" w="4947239">
                <a:moveTo>
                  <a:pt x="0" y="0"/>
                </a:moveTo>
                <a:lnTo>
                  <a:pt x="4947239" y="0"/>
                </a:lnTo>
                <a:lnTo>
                  <a:pt x="4947239" y="10075644"/>
                </a:lnTo>
                <a:lnTo>
                  <a:pt x="0" y="1007564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969659" y="105678"/>
            <a:ext cx="5318341" cy="10333679"/>
          </a:xfrm>
          <a:custGeom>
            <a:avLst/>
            <a:gdLst/>
            <a:ahLst/>
            <a:cxnLst/>
            <a:rect r="r" b="b" t="t" l="l"/>
            <a:pathLst>
              <a:path h="10333679" w="5318341">
                <a:moveTo>
                  <a:pt x="0" y="0"/>
                </a:moveTo>
                <a:lnTo>
                  <a:pt x="5318341" y="0"/>
                </a:lnTo>
                <a:lnTo>
                  <a:pt x="5318341" y="10333679"/>
                </a:lnTo>
                <a:lnTo>
                  <a:pt x="0" y="1033367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3659" r="0" b="-1162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292642" y="4906962"/>
            <a:ext cx="5702716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ALERTS AND POP-UPS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9255" y="228717"/>
            <a:ext cx="5173816" cy="10058283"/>
          </a:xfrm>
          <a:custGeom>
            <a:avLst/>
            <a:gdLst/>
            <a:ahLst/>
            <a:cxnLst/>
            <a:rect r="r" b="b" t="t" l="l"/>
            <a:pathLst>
              <a:path h="10058283" w="5173816">
                <a:moveTo>
                  <a:pt x="0" y="0"/>
                </a:moveTo>
                <a:lnTo>
                  <a:pt x="5173816" y="0"/>
                </a:lnTo>
                <a:lnTo>
                  <a:pt x="5173816" y="10058283"/>
                </a:lnTo>
                <a:lnTo>
                  <a:pt x="0" y="1005828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615" r="0" b="-615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569721" y="114359"/>
            <a:ext cx="5187811" cy="10058283"/>
          </a:xfrm>
          <a:custGeom>
            <a:avLst/>
            <a:gdLst/>
            <a:ahLst/>
            <a:cxnLst/>
            <a:rect r="r" b="b" t="t" l="l"/>
            <a:pathLst>
              <a:path h="10058283" w="5187811">
                <a:moveTo>
                  <a:pt x="0" y="0"/>
                </a:moveTo>
                <a:lnTo>
                  <a:pt x="5187811" y="0"/>
                </a:lnTo>
                <a:lnTo>
                  <a:pt x="5187811" y="10058282"/>
                </a:lnTo>
                <a:lnTo>
                  <a:pt x="0" y="1005828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114182" y="0"/>
            <a:ext cx="5173818" cy="10287000"/>
          </a:xfrm>
          <a:custGeom>
            <a:avLst/>
            <a:gdLst/>
            <a:ahLst/>
            <a:cxnLst/>
            <a:rect r="r" b="b" t="t" l="l"/>
            <a:pathLst>
              <a:path h="10287000" w="5173818">
                <a:moveTo>
                  <a:pt x="0" y="0"/>
                </a:moveTo>
                <a:lnTo>
                  <a:pt x="5173818" y="0"/>
                </a:lnTo>
                <a:lnTo>
                  <a:pt x="517381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25" t="-2173" r="-25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83655" y="4629566"/>
            <a:ext cx="7050796" cy="1027869"/>
            <a:chOff x="0" y="0"/>
            <a:chExt cx="1857000" cy="2707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57000" cy="270714"/>
            </a:xfrm>
            <a:custGeom>
              <a:avLst/>
              <a:gdLst/>
              <a:ahLst/>
              <a:cxnLst/>
              <a:rect r="r" b="b" t="t" l="l"/>
              <a:pathLst>
                <a:path h="270714" w="1857000">
                  <a:moveTo>
                    <a:pt x="55999" y="0"/>
                  </a:moveTo>
                  <a:lnTo>
                    <a:pt x="1801001" y="0"/>
                  </a:lnTo>
                  <a:cubicBezTo>
                    <a:pt x="1815853" y="0"/>
                    <a:pt x="1830096" y="5900"/>
                    <a:pt x="1840598" y="16402"/>
                  </a:cubicBezTo>
                  <a:cubicBezTo>
                    <a:pt x="1851100" y="26904"/>
                    <a:pt x="1857000" y="41147"/>
                    <a:pt x="1857000" y="55999"/>
                  </a:cubicBezTo>
                  <a:lnTo>
                    <a:pt x="1857000" y="214715"/>
                  </a:lnTo>
                  <a:cubicBezTo>
                    <a:pt x="1857000" y="229567"/>
                    <a:pt x="1851100" y="243811"/>
                    <a:pt x="1840598" y="254313"/>
                  </a:cubicBezTo>
                  <a:cubicBezTo>
                    <a:pt x="1830096" y="264815"/>
                    <a:pt x="1815853" y="270714"/>
                    <a:pt x="1801001" y="270714"/>
                  </a:cubicBezTo>
                  <a:lnTo>
                    <a:pt x="55999" y="270714"/>
                  </a:lnTo>
                  <a:cubicBezTo>
                    <a:pt x="41147" y="270714"/>
                    <a:pt x="26904" y="264815"/>
                    <a:pt x="16402" y="254313"/>
                  </a:cubicBezTo>
                  <a:cubicBezTo>
                    <a:pt x="5900" y="243811"/>
                    <a:pt x="0" y="229567"/>
                    <a:pt x="0" y="214715"/>
                  </a:cubicBezTo>
                  <a:lnTo>
                    <a:pt x="0" y="55999"/>
                  </a:lnTo>
                  <a:cubicBezTo>
                    <a:pt x="0" y="41147"/>
                    <a:pt x="5900" y="26904"/>
                    <a:pt x="16402" y="16402"/>
                  </a:cubicBezTo>
                  <a:cubicBezTo>
                    <a:pt x="26904" y="5900"/>
                    <a:pt x="41147" y="0"/>
                    <a:pt x="55999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1857000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357695" y="4906962"/>
            <a:ext cx="5702716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POP-UPS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3019201" y="0"/>
            <a:ext cx="5122158" cy="10287000"/>
          </a:xfrm>
          <a:custGeom>
            <a:avLst/>
            <a:gdLst/>
            <a:ahLst/>
            <a:cxnLst/>
            <a:rect r="r" b="b" t="t" l="l"/>
            <a:pathLst>
              <a:path h="10287000" w="5122158">
                <a:moveTo>
                  <a:pt x="0" y="0"/>
                </a:moveTo>
                <a:lnTo>
                  <a:pt x="5122158" y="0"/>
                </a:lnTo>
                <a:lnTo>
                  <a:pt x="512215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83655" y="4629566"/>
            <a:ext cx="7050796" cy="1027869"/>
            <a:chOff x="0" y="0"/>
            <a:chExt cx="1857000" cy="2707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57000" cy="270714"/>
            </a:xfrm>
            <a:custGeom>
              <a:avLst/>
              <a:gdLst/>
              <a:ahLst/>
              <a:cxnLst/>
              <a:rect r="r" b="b" t="t" l="l"/>
              <a:pathLst>
                <a:path h="270714" w="1857000">
                  <a:moveTo>
                    <a:pt x="55999" y="0"/>
                  </a:moveTo>
                  <a:lnTo>
                    <a:pt x="1801001" y="0"/>
                  </a:lnTo>
                  <a:cubicBezTo>
                    <a:pt x="1815853" y="0"/>
                    <a:pt x="1830096" y="5900"/>
                    <a:pt x="1840598" y="16402"/>
                  </a:cubicBezTo>
                  <a:cubicBezTo>
                    <a:pt x="1851100" y="26904"/>
                    <a:pt x="1857000" y="41147"/>
                    <a:pt x="1857000" y="55999"/>
                  </a:cubicBezTo>
                  <a:lnTo>
                    <a:pt x="1857000" y="214715"/>
                  </a:lnTo>
                  <a:cubicBezTo>
                    <a:pt x="1857000" y="229567"/>
                    <a:pt x="1851100" y="243811"/>
                    <a:pt x="1840598" y="254313"/>
                  </a:cubicBezTo>
                  <a:cubicBezTo>
                    <a:pt x="1830096" y="264815"/>
                    <a:pt x="1815853" y="270714"/>
                    <a:pt x="1801001" y="270714"/>
                  </a:cubicBezTo>
                  <a:lnTo>
                    <a:pt x="55999" y="270714"/>
                  </a:lnTo>
                  <a:cubicBezTo>
                    <a:pt x="41147" y="270714"/>
                    <a:pt x="26904" y="264815"/>
                    <a:pt x="16402" y="254313"/>
                  </a:cubicBezTo>
                  <a:cubicBezTo>
                    <a:pt x="5900" y="243811"/>
                    <a:pt x="0" y="229567"/>
                    <a:pt x="0" y="214715"/>
                  </a:cubicBezTo>
                  <a:lnTo>
                    <a:pt x="0" y="55999"/>
                  </a:lnTo>
                  <a:cubicBezTo>
                    <a:pt x="0" y="41147"/>
                    <a:pt x="5900" y="26904"/>
                    <a:pt x="16402" y="16402"/>
                  </a:cubicBezTo>
                  <a:cubicBezTo>
                    <a:pt x="26904" y="5900"/>
                    <a:pt x="41147" y="0"/>
                    <a:pt x="55999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1857000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057301" y="-28575"/>
            <a:ext cx="5186284" cy="10315575"/>
          </a:xfrm>
          <a:custGeom>
            <a:avLst/>
            <a:gdLst/>
            <a:ahLst/>
            <a:cxnLst/>
            <a:rect r="r" b="b" t="t" l="l"/>
            <a:pathLst>
              <a:path h="10315575" w="5186284">
                <a:moveTo>
                  <a:pt x="0" y="0"/>
                </a:moveTo>
                <a:lnTo>
                  <a:pt x="5186284" y="0"/>
                </a:lnTo>
                <a:lnTo>
                  <a:pt x="5186284" y="10315575"/>
                </a:lnTo>
                <a:lnTo>
                  <a:pt x="0" y="103155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357695" y="4906962"/>
            <a:ext cx="5702716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POP-UPS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83655" y="4629566"/>
            <a:ext cx="7050796" cy="1027869"/>
            <a:chOff x="0" y="0"/>
            <a:chExt cx="1857000" cy="2707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57000" cy="270714"/>
            </a:xfrm>
            <a:custGeom>
              <a:avLst/>
              <a:gdLst/>
              <a:ahLst/>
              <a:cxnLst/>
              <a:rect r="r" b="b" t="t" l="l"/>
              <a:pathLst>
                <a:path h="270714" w="1857000">
                  <a:moveTo>
                    <a:pt x="55999" y="0"/>
                  </a:moveTo>
                  <a:lnTo>
                    <a:pt x="1801001" y="0"/>
                  </a:lnTo>
                  <a:cubicBezTo>
                    <a:pt x="1815853" y="0"/>
                    <a:pt x="1830096" y="5900"/>
                    <a:pt x="1840598" y="16402"/>
                  </a:cubicBezTo>
                  <a:cubicBezTo>
                    <a:pt x="1851100" y="26904"/>
                    <a:pt x="1857000" y="41147"/>
                    <a:pt x="1857000" y="55999"/>
                  </a:cubicBezTo>
                  <a:lnTo>
                    <a:pt x="1857000" y="214715"/>
                  </a:lnTo>
                  <a:cubicBezTo>
                    <a:pt x="1857000" y="229567"/>
                    <a:pt x="1851100" y="243811"/>
                    <a:pt x="1840598" y="254313"/>
                  </a:cubicBezTo>
                  <a:cubicBezTo>
                    <a:pt x="1830096" y="264815"/>
                    <a:pt x="1815853" y="270714"/>
                    <a:pt x="1801001" y="270714"/>
                  </a:cubicBezTo>
                  <a:lnTo>
                    <a:pt x="55999" y="270714"/>
                  </a:lnTo>
                  <a:cubicBezTo>
                    <a:pt x="41147" y="270714"/>
                    <a:pt x="26904" y="264815"/>
                    <a:pt x="16402" y="254313"/>
                  </a:cubicBezTo>
                  <a:cubicBezTo>
                    <a:pt x="5900" y="243811"/>
                    <a:pt x="0" y="229567"/>
                    <a:pt x="0" y="214715"/>
                  </a:cubicBezTo>
                  <a:lnTo>
                    <a:pt x="0" y="55999"/>
                  </a:lnTo>
                  <a:cubicBezTo>
                    <a:pt x="0" y="41147"/>
                    <a:pt x="5900" y="26904"/>
                    <a:pt x="16402" y="16402"/>
                  </a:cubicBezTo>
                  <a:cubicBezTo>
                    <a:pt x="26904" y="5900"/>
                    <a:pt x="41147" y="0"/>
                    <a:pt x="55999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1857000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158709" y="0"/>
            <a:ext cx="5129291" cy="10287000"/>
          </a:xfrm>
          <a:custGeom>
            <a:avLst/>
            <a:gdLst/>
            <a:ahLst/>
            <a:cxnLst/>
            <a:rect r="r" b="b" t="t" l="l"/>
            <a:pathLst>
              <a:path h="10287000" w="5129291">
                <a:moveTo>
                  <a:pt x="0" y="0"/>
                </a:moveTo>
                <a:lnTo>
                  <a:pt x="5129291" y="0"/>
                </a:lnTo>
                <a:lnTo>
                  <a:pt x="512929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357695" y="4906962"/>
            <a:ext cx="5702716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LEADERBOARD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1904" y="2551651"/>
            <a:ext cx="7152103" cy="1407565"/>
            <a:chOff x="0" y="0"/>
            <a:chExt cx="1883681" cy="3707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3682" cy="370717"/>
            </a:xfrm>
            <a:custGeom>
              <a:avLst/>
              <a:gdLst/>
              <a:ahLst/>
              <a:cxnLst/>
              <a:rect r="r" b="b" t="t" l="l"/>
              <a:pathLst>
                <a:path h="370717" w="1883682">
                  <a:moveTo>
                    <a:pt x="55206" y="0"/>
                  </a:moveTo>
                  <a:lnTo>
                    <a:pt x="1828476" y="0"/>
                  </a:lnTo>
                  <a:cubicBezTo>
                    <a:pt x="1843117" y="0"/>
                    <a:pt x="1857159" y="5816"/>
                    <a:pt x="1867512" y="16169"/>
                  </a:cubicBezTo>
                  <a:cubicBezTo>
                    <a:pt x="1877865" y="26523"/>
                    <a:pt x="1883682" y="40564"/>
                    <a:pt x="1883682" y="55206"/>
                  </a:cubicBezTo>
                  <a:lnTo>
                    <a:pt x="1883682" y="315511"/>
                  </a:lnTo>
                  <a:cubicBezTo>
                    <a:pt x="1883682" y="346000"/>
                    <a:pt x="1858965" y="370717"/>
                    <a:pt x="1828476" y="370717"/>
                  </a:cubicBezTo>
                  <a:lnTo>
                    <a:pt x="55206" y="370717"/>
                  </a:lnTo>
                  <a:cubicBezTo>
                    <a:pt x="24717" y="370717"/>
                    <a:pt x="0" y="346000"/>
                    <a:pt x="0" y="315511"/>
                  </a:cubicBezTo>
                  <a:lnTo>
                    <a:pt x="0" y="55206"/>
                  </a:lnTo>
                  <a:cubicBezTo>
                    <a:pt x="0" y="24717"/>
                    <a:pt x="24717" y="0"/>
                    <a:pt x="55206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1883681" cy="351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204191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204191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120382" y="705368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120382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5400000">
            <a:off x="15036573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true" rot="5400000">
            <a:off x="12770705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true" rot="-10800000">
            <a:off x="12770705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83809" y="2766484"/>
            <a:ext cx="5702716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EXCESSIVE USE OF MOBILE DEVICES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541904" y="4629566"/>
            <a:ext cx="7050796" cy="1027869"/>
            <a:chOff x="0" y="0"/>
            <a:chExt cx="1857000" cy="27071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857000" cy="270714"/>
            </a:xfrm>
            <a:custGeom>
              <a:avLst/>
              <a:gdLst/>
              <a:ahLst/>
              <a:cxnLst/>
              <a:rect r="r" b="b" t="t" l="l"/>
              <a:pathLst>
                <a:path h="270714" w="1857000">
                  <a:moveTo>
                    <a:pt x="55999" y="0"/>
                  </a:moveTo>
                  <a:lnTo>
                    <a:pt x="1801001" y="0"/>
                  </a:lnTo>
                  <a:cubicBezTo>
                    <a:pt x="1815853" y="0"/>
                    <a:pt x="1830096" y="5900"/>
                    <a:pt x="1840598" y="16402"/>
                  </a:cubicBezTo>
                  <a:cubicBezTo>
                    <a:pt x="1851100" y="26904"/>
                    <a:pt x="1857000" y="41147"/>
                    <a:pt x="1857000" y="55999"/>
                  </a:cubicBezTo>
                  <a:lnTo>
                    <a:pt x="1857000" y="214715"/>
                  </a:lnTo>
                  <a:cubicBezTo>
                    <a:pt x="1857000" y="229567"/>
                    <a:pt x="1851100" y="243811"/>
                    <a:pt x="1840598" y="254313"/>
                  </a:cubicBezTo>
                  <a:cubicBezTo>
                    <a:pt x="1830096" y="264815"/>
                    <a:pt x="1815853" y="270714"/>
                    <a:pt x="1801001" y="270714"/>
                  </a:cubicBezTo>
                  <a:lnTo>
                    <a:pt x="55999" y="270714"/>
                  </a:lnTo>
                  <a:cubicBezTo>
                    <a:pt x="41147" y="270714"/>
                    <a:pt x="26904" y="264815"/>
                    <a:pt x="16402" y="254313"/>
                  </a:cubicBezTo>
                  <a:cubicBezTo>
                    <a:pt x="5900" y="243811"/>
                    <a:pt x="0" y="229567"/>
                    <a:pt x="0" y="214715"/>
                  </a:cubicBezTo>
                  <a:lnTo>
                    <a:pt x="0" y="55999"/>
                  </a:lnTo>
                  <a:cubicBezTo>
                    <a:pt x="0" y="41147"/>
                    <a:pt x="5900" y="26904"/>
                    <a:pt x="16402" y="16402"/>
                  </a:cubicBezTo>
                  <a:cubicBezTo>
                    <a:pt x="26904" y="5900"/>
                    <a:pt x="41147" y="0"/>
                    <a:pt x="55999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19050"/>
              <a:ext cx="1857000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744518" y="4906962"/>
            <a:ext cx="6848182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NOT ABLE TO KEEP TRACK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897441" y="811752"/>
            <a:ext cx="11315247" cy="133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PROBLEMS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541904" y="6324184"/>
            <a:ext cx="7152103" cy="1407565"/>
            <a:chOff x="0" y="0"/>
            <a:chExt cx="1883681" cy="37071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883682" cy="370717"/>
            </a:xfrm>
            <a:custGeom>
              <a:avLst/>
              <a:gdLst/>
              <a:ahLst/>
              <a:cxnLst/>
              <a:rect r="r" b="b" t="t" l="l"/>
              <a:pathLst>
                <a:path h="370717" w="1883682">
                  <a:moveTo>
                    <a:pt x="55206" y="0"/>
                  </a:moveTo>
                  <a:lnTo>
                    <a:pt x="1828476" y="0"/>
                  </a:lnTo>
                  <a:cubicBezTo>
                    <a:pt x="1843117" y="0"/>
                    <a:pt x="1857159" y="5816"/>
                    <a:pt x="1867512" y="16169"/>
                  </a:cubicBezTo>
                  <a:cubicBezTo>
                    <a:pt x="1877865" y="26523"/>
                    <a:pt x="1883682" y="40564"/>
                    <a:pt x="1883682" y="55206"/>
                  </a:cubicBezTo>
                  <a:lnTo>
                    <a:pt x="1883682" y="315511"/>
                  </a:lnTo>
                  <a:cubicBezTo>
                    <a:pt x="1883682" y="346000"/>
                    <a:pt x="1858965" y="370717"/>
                    <a:pt x="1828476" y="370717"/>
                  </a:cubicBezTo>
                  <a:lnTo>
                    <a:pt x="55206" y="370717"/>
                  </a:lnTo>
                  <a:cubicBezTo>
                    <a:pt x="24717" y="370717"/>
                    <a:pt x="0" y="346000"/>
                    <a:pt x="0" y="315511"/>
                  </a:cubicBezTo>
                  <a:lnTo>
                    <a:pt x="0" y="55206"/>
                  </a:lnTo>
                  <a:cubicBezTo>
                    <a:pt x="0" y="24717"/>
                    <a:pt x="24717" y="0"/>
                    <a:pt x="55206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19050"/>
              <a:ext cx="1883681" cy="351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317251" y="6539017"/>
            <a:ext cx="5702716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NEED OF DIFFERENT MODES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9144000" y="2551651"/>
            <a:ext cx="7152103" cy="1407565"/>
            <a:chOff x="0" y="0"/>
            <a:chExt cx="1883681" cy="37071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883682" cy="370717"/>
            </a:xfrm>
            <a:custGeom>
              <a:avLst/>
              <a:gdLst/>
              <a:ahLst/>
              <a:cxnLst/>
              <a:rect r="r" b="b" t="t" l="l"/>
              <a:pathLst>
                <a:path h="370717" w="1883682">
                  <a:moveTo>
                    <a:pt x="55206" y="0"/>
                  </a:moveTo>
                  <a:lnTo>
                    <a:pt x="1828476" y="0"/>
                  </a:lnTo>
                  <a:cubicBezTo>
                    <a:pt x="1843117" y="0"/>
                    <a:pt x="1857159" y="5816"/>
                    <a:pt x="1867512" y="16169"/>
                  </a:cubicBezTo>
                  <a:cubicBezTo>
                    <a:pt x="1877865" y="26523"/>
                    <a:pt x="1883682" y="40564"/>
                    <a:pt x="1883682" y="55206"/>
                  </a:cubicBezTo>
                  <a:lnTo>
                    <a:pt x="1883682" y="315511"/>
                  </a:lnTo>
                  <a:cubicBezTo>
                    <a:pt x="1883682" y="346000"/>
                    <a:pt x="1858965" y="370717"/>
                    <a:pt x="1828476" y="370717"/>
                  </a:cubicBezTo>
                  <a:lnTo>
                    <a:pt x="55206" y="370717"/>
                  </a:lnTo>
                  <a:cubicBezTo>
                    <a:pt x="24717" y="370717"/>
                    <a:pt x="0" y="346000"/>
                    <a:pt x="0" y="315511"/>
                  </a:cubicBezTo>
                  <a:lnTo>
                    <a:pt x="0" y="55206"/>
                  </a:lnTo>
                  <a:cubicBezTo>
                    <a:pt x="0" y="24717"/>
                    <a:pt x="24717" y="0"/>
                    <a:pt x="55206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19050"/>
              <a:ext cx="1883681" cy="351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9919347" y="2766484"/>
            <a:ext cx="5702716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NO MOTIVATION TO</a:t>
            </a:r>
          </a:p>
          <a:p>
            <a:pPr algn="ctr">
              <a:lnSpc>
                <a:spcPts val="4000"/>
              </a:lnSpc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GET RID OF PHONE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8968279" y="6324184"/>
            <a:ext cx="7152103" cy="1407565"/>
            <a:chOff x="0" y="0"/>
            <a:chExt cx="1883681" cy="37071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883682" cy="370717"/>
            </a:xfrm>
            <a:custGeom>
              <a:avLst/>
              <a:gdLst/>
              <a:ahLst/>
              <a:cxnLst/>
              <a:rect r="r" b="b" t="t" l="l"/>
              <a:pathLst>
                <a:path h="370717" w="1883682">
                  <a:moveTo>
                    <a:pt x="55206" y="0"/>
                  </a:moveTo>
                  <a:lnTo>
                    <a:pt x="1828476" y="0"/>
                  </a:lnTo>
                  <a:cubicBezTo>
                    <a:pt x="1843117" y="0"/>
                    <a:pt x="1857159" y="5816"/>
                    <a:pt x="1867512" y="16169"/>
                  </a:cubicBezTo>
                  <a:cubicBezTo>
                    <a:pt x="1877865" y="26523"/>
                    <a:pt x="1883682" y="40564"/>
                    <a:pt x="1883682" y="55206"/>
                  </a:cubicBezTo>
                  <a:lnTo>
                    <a:pt x="1883682" y="315511"/>
                  </a:lnTo>
                  <a:cubicBezTo>
                    <a:pt x="1883682" y="346000"/>
                    <a:pt x="1858965" y="370717"/>
                    <a:pt x="1828476" y="370717"/>
                  </a:cubicBezTo>
                  <a:lnTo>
                    <a:pt x="55206" y="370717"/>
                  </a:lnTo>
                  <a:cubicBezTo>
                    <a:pt x="24717" y="370717"/>
                    <a:pt x="0" y="346000"/>
                    <a:pt x="0" y="315511"/>
                  </a:cubicBezTo>
                  <a:lnTo>
                    <a:pt x="0" y="55206"/>
                  </a:lnTo>
                  <a:cubicBezTo>
                    <a:pt x="0" y="24717"/>
                    <a:pt x="24717" y="0"/>
                    <a:pt x="55206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19050"/>
              <a:ext cx="1883681" cy="351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9692973" y="6539017"/>
            <a:ext cx="5702716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PARENTAL</a:t>
            </a:r>
          </a:p>
          <a:p>
            <a:pPr algn="ctr">
              <a:lnSpc>
                <a:spcPts val="4000"/>
              </a:lnSpc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CONTROL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9069586" y="4629566"/>
            <a:ext cx="7050796" cy="1027869"/>
            <a:chOff x="0" y="0"/>
            <a:chExt cx="1857000" cy="270714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857000" cy="270714"/>
            </a:xfrm>
            <a:custGeom>
              <a:avLst/>
              <a:gdLst/>
              <a:ahLst/>
              <a:cxnLst/>
              <a:rect r="r" b="b" t="t" l="l"/>
              <a:pathLst>
                <a:path h="270714" w="1857000">
                  <a:moveTo>
                    <a:pt x="55999" y="0"/>
                  </a:moveTo>
                  <a:lnTo>
                    <a:pt x="1801001" y="0"/>
                  </a:lnTo>
                  <a:cubicBezTo>
                    <a:pt x="1815853" y="0"/>
                    <a:pt x="1830096" y="5900"/>
                    <a:pt x="1840598" y="16402"/>
                  </a:cubicBezTo>
                  <a:cubicBezTo>
                    <a:pt x="1851100" y="26904"/>
                    <a:pt x="1857000" y="41147"/>
                    <a:pt x="1857000" y="55999"/>
                  </a:cubicBezTo>
                  <a:lnTo>
                    <a:pt x="1857000" y="214715"/>
                  </a:lnTo>
                  <a:cubicBezTo>
                    <a:pt x="1857000" y="229567"/>
                    <a:pt x="1851100" y="243811"/>
                    <a:pt x="1840598" y="254313"/>
                  </a:cubicBezTo>
                  <a:cubicBezTo>
                    <a:pt x="1830096" y="264815"/>
                    <a:pt x="1815853" y="270714"/>
                    <a:pt x="1801001" y="270714"/>
                  </a:cubicBezTo>
                  <a:lnTo>
                    <a:pt x="55999" y="270714"/>
                  </a:lnTo>
                  <a:cubicBezTo>
                    <a:pt x="41147" y="270714"/>
                    <a:pt x="26904" y="264815"/>
                    <a:pt x="16402" y="254313"/>
                  </a:cubicBezTo>
                  <a:cubicBezTo>
                    <a:pt x="5900" y="243811"/>
                    <a:pt x="0" y="229567"/>
                    <a:pt x="0" y="214715"/>
                  </a:cubicBezTo>
                  <a:lnTo>
                    <a:pt x="0" y="55999"/>
                  </a:lnTo>
                  <a:cubicBezTo>
                    <a:pt x="0" y="41147"/>
                    <a:pt x="5900" y="26904"/>
                    <a:pt x="16402" y="16402"/>
                  </a:cubicBezTo>
                  <a:cubicBezTo>
                    <a:pt x="26904" y="5900"/>
                    <a:pt x="41147" y="0"/>
                    <a:pt x="55999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19050"/>
              <a:ext cx="1857000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9692973" y="4729264"/>
            <a:ext cx="5809917" cy="885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93"/>
              </a:lnSpc>
            </a:pPr>
            <a:r>
              <a:rPr lang="en-US" b="true" sz="3393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NEED STRICT RESTRICTIONS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83655" y="4629566"/>
            <a:ext cx="7050796" cy="1027869"/>
            <a:chOff x="0" y="0"/>
            <a:chExt cx="1857000" cy="2707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57000" cy="270714"/>
            </a:xfrm>
            <a:custGeom>
              <a:avLst/>
              <a:gdLst/>
              <a:ahLst/>
              <a:cxnLst/>
              <a:rect r="r" b="b" t="t" l="l"/>
              <a:pathLst>
                <a:path h="270714" w="1857000">
                  <a:moveTo>
                    <a:pt x="55999" y="0"/>
                  </a:moveTo>
                  <a:lnTo>
                    <a:pt x="1801001" y="0"/>
                  </a:lnTo>
                  <a:cubicBezTo>
                    <a:pt x="1815853" y="0"/>
                    <a:pt x="1830096" y="5900"/>
                    <a:pt x="1840598" y="16402"/>
                  </a:cubicBezTo>
                  <a:cubicBezTo>
                    <a:pt x="1851100" y="26904"/>
                    <a:pt x="1857000" y="41147"/>
                    <a:pt x="1857000" y="55999"/>
                  </a:cubicBezTo>
                  <a:lnTo>
                    <a:pt x="1857000" y="214715"/>
                  </a:lnTo>
                  <a:cubicBezTo>
                    <a:pt x="1857000" y="229567"/>
                    <a:pt x="1851100" y="243811"/>
                    <a:pt x="1840598" y="254313"/>
                  </a:cubicBezTo>
                  <a:cubicBezTo>
                    <a:pt x="1830096" y="264815"/>
                    <a:pt x="1815853" y="270714"/>
                    <a:pt x="1801001" y="270714"/>
                  </a:cubicBezTo>
                  <a:lnTo>
                    <a:pt x="55999" y="270714"/>
                  </a:lnTo>
                  <a:cubicBezTo>
                    <a:pt x="41147" y="270714"/>
                    <a:pt x="26904" y="264815"/>
                    <a:pt x="16402" y="254313"/>
                  </a:cubicBezTo>
                  <a:cubicBezTo>
                    <a:pt x="5900" y="243811"/>
                    <a:pt x="0" y="229567"/>
                    <a:pt x="0" y="214715"/>
                  </a:cubicBezTo>
                  <a:lnTo>
                    <a:pt x="0" y="55999"/>
                  </a:lnTo>
                  <a:cubicBezTo>
                    <a:pt x="0" y="41147"/>
                    <a:pt x="5900" y="26904"/>
                    <a:pt x="16402" y="16402"/>
                  </a:cubicBezTo>
                  <a:cubicBezTo>
                    <a:pt x="26904" y="5900"/>
                    <a:pt x="41147" y="0"/>
                    <a:pt x="55999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1857000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171607" y="194774"/>
            <a:ext cx="5116393" cy="10092226"/>
          </a:xfrm>
          <a:custGeom>
            <a:avLst/>
            <a:gdLst/>
            <a:ahLst/>
            <a:cxnLst/>
            <a:rect r="r" b="b" t="t" l="l"/>
            <a:pathLst>
              <a:path h="10092226" w="5116393">
                <a:moveTo>
                  <a:pt x="0" y="0"/>
                </a:moveTo>
                <a:lnTo>
                  <a:pt x="5116393" y="0"/>
                </a:lnTo>
                <a:lnTo>
                  <a:pt x="5116393" y="10092226"/>
                </a:lnTo>
                <a:lnTo>
                  <a:pt x="0" y="100922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357695" y="4906962"/>
            <a:ext cx="5702716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RULEBOOK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405559" y="4879680"/>
            <a:ext cx="9061515" cy="989835"/>
            <a:chOff x="0" y="0"/>
            <a:chExt cx="12082020" cy="1319781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12082020" cy="1319781"/>
              <a:chOff x="0" y="0"/>
              <a:chExt cx="2478273" cy="270714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478273" cy="270714"/>
              </a:xfrm>
              <a:custGeom>
                <a:avLst/>
                <a:gdLst/>
                <a:ahLst/>
                <a:cxnLst/>
                <a:rect r="r" b="b" t="t" l="l"/>
                <a:pathLst>
                  <a:path h="270714" w="2478273">
                    <a:moveTo>
                      <a:pt x="41961" y="0"/>
                    </a:moveTo>
                    <a:lnTo>
                      <a:pt x="2436312" y="0"/>
                    </a:lnTo>
                    <a:cubicBezTo>
                      <a:pt x="2447441" y="0"/>
                      <a:pt x="2458114" y="4421"/>
                      <a:pt x="2465983" y="12290"/>
                    </a:cubicBezTo>
                    <a:cubicBezTo>
                      <a:pt x="2473852" y="20159"/>
                      <a:pt x="2478273" y="30832"/>
                      <a:pt x="2478273" y="41961"/>
                    </a:cubicBezTo>
                    <a:lnTo>
                      <a:pt x="2478273" y="228754"/>
                    </a:lnTo>
                    <a:cubicBezTo>
                      <a:pt x="2478273" y="251928"/>
                      <a:pt x="2459487" y="270714"/>
                      <a:pt x="2436312" y="270714"/>
                    </a:cubicBezTo>
                    <a:lnTo>
                      <a:pt x="41961" y="270714"/>
                    </a:lnTo>
                    <a:cubicBezTo>
                      <a:pt x="30832" y="270714"/>
                      <a:pt x="20159" y="266294"/>
                      <a:pt x="12290" y="258424"/>
                    </a:cubicBezTo>
                    <a:cubicBezTo>
                      <a:pt x="4421" y="250555"/>
                      <a:pt x="0" y="239882"/>
                      <a:pt x="0" y="228754"/>
                    </a:cubicBezTo>
                    <a:lnTo>
                      <a:pt x="0" y="41961"/>
                    </a:lnTo>
                    <a:cubicBezTo>
                      <a:pt x="0" y="30832"/>
                      <a:pt x="4421" y="20159"/>
                      <a:pt x="12290" y="12290"/>
                    </a:cubicBezTo>
                    <a:cubicBezTo>
                      <a:pt x="20159" y="4421"/>
                      <a:pt x="30832" y="0"/>
                      <a:pt x="41961" y="0"/>
                    </a:cubicBezTo>
                    <a:close/>
                  </a:path>
                </a:pathLst>
              </a:custGeom>
              <a:solidFill>
                <a:srgbClr val="227C9D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19050"/>
                <a:ext cx="2478273" cy="25166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865466" y="337241"/>
              <a:ext cx="10106336" cy="7119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51"/>
                </a:lnSpc>
              </a:pPr>
              <a:r>
                <a:rPr lang="en-US" b="true" sz="3851">
                  <a:solidFill>
                    <a:srgbClr val="FFFFFF"/>
                  </a:solidFill>
                  <a:latin typeface="Kollektif Bold"/>
                  <a:ea typeface="Kollektif Bold"/>
                  <a:cs typeface="Kollektif Bold"/>
                  <a:sym typeface="Kollektif Bold"/>
                </a:rPr>
                <a:t>FOCUS MODE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9525" y="0"/>
            <a:ext cx="4830267" cy="10702836"/>
          </a:xfrm>
          <a:custGeom>
            <a:avLst/>
            <a:gdLst/>
            <a:ahLst/>
            <a:cxnLst/>
            <a:rect r="r" b="b" t="t" l="l"/>
            <a:pathLst>
              <a:path h="10702836" w="4830267">
                <a:moveTo>
                  <a:pt x="0" y="0"/>
                </a:moveTo>
                <a:lnTo>
                  <a:pt x="4830267" y="0"/>
                </a:lnTo>
                <a:lnTo>
                  <a:pt x="4830267" y="10702836"/>
                </a:lnTo>
                <a:lnTo>
                  <a:pt x="0" y="107028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7156" t="0" r="-7156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019201" y="0"/>
            <a:ext cx="5268799" cy="10287000"/>
          </a:xfrm>
          <a:custGeom>
            <a:avLst/>
            <a:gdLst/>
            <a:ahLst/>
            <a:cxnLst/>
            <a:rect r="r" b="b" t="t" l="l"/>
            <a:pathLst>
              <a:path h="10287000" w="5268799">
                <a:moveTo>
                  <a:pt x="0" y="0"/>
                </a:moveTo>
                <a:lnTo>
                  <a:pt x="5268799" y="0"/>
                </a:lnTo>
                <a:lnTo>
                  <a:pt x="526879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2150" r="0" b="-2150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242866" y="0"/>
            <a:ext cx="5035609" cy="10439357"/>
          </a:xfrm>
          <a:custGeom>
            <a:avLst/>
            <a:gdLst/>
            <a:ahLst/>
            <a:cxnLst/>
            <a:rect r="r" b="b" t="t" l="l"/>
            <a:pathLst>
              <a:path h="10439357" w="5035609">
                <a:moveTo>
                  <a:pt x="0" y="0"/>
                </a:moveTo>
                <a:lnTo>
                  <a:pt x="5035609" y="0"/>
                </a:lnTo>
                <a:lnTo>
                  <a:pt x="5035609" y="10439357"/>
                </a:lnTo>
                <a:lnTo>
                  <a:pt x="0" y="1043935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504207" y="4646081"/>
            <a:ext cx="9409693" cy="1027869"/>
            <a:chOff x="0" y="0"/>
            <a:chExt cx="12546257" cy="1370492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2546257" cy="1370492"/>
              <a:chOff x="0" y="0"/>
              <a:chExt cx="2478273" cy="270714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478273" cy="270714"/>
              </a:xfrm>
              <a:custGeom>
                <a:avLst/>
                <a:gdLst/>
                <a:ahLst/>
                <a:cxnLst/>
                <a:rect r="r" b="b" t="t" l="l"/>
                <a:pathLst>
                  <a:path h="270714" w="2478273">
                    <a:moveTo>
                      <a:pt x="41961" y="0"/>
                    </a:moveTo>
                    <a:lnTo>
                      <a:pt x="2436312" y="0"/>
                    </a:lnTo>
                    <a:cubicBezTo>
                      <a:pt x="2447441" y="0"/>
                      <a:pt x="2458114" y="4421"/>
                      <a:pt x="2465983" y="12290"/>
                    </a:cubicBezTo>
                    <a:cubicBezTo>
                      <a:pt x="2473852" y="20159"/>
                      <a:pt x="2478273" y="30832"/>
                      <a:pt x="2478273" y="41961"/>
                    </a:cubicBezTo>
                    <a:lnTo>
                      <a:pt x="2478273" y="228754"/>
                    </a:lnTo>
                    <a:cubicBezTo>
                      <a:pt x="2478273" y="251928"/>
                      <a:pt x="2459487" y="270714"/>
                      <a:pt x="2436312" y="270714"/>
                    </a:cubicBezTo>
                    <a:lnTo>
                      <a:pt x="41961" y="270714"/>
                    </a:lnTo>
                    <a:cubicBezTo>
                      <a:pt x="30832" y="270714"/>
                      <a:pt x="20159" y="266294"/>
                      <a:pt x="12290" y="258424"/>
                    </a:cubicBezTo>
                    <a:cubicBezTo>
                      <a:pt x="4421" y="250555"/>
                      <a:pt x="0" y="239882"/>
                      <a:pt x="0" y="228754"/>
                    </a:cubicBezTo>
                    <a:lnTo>
                      <a:pt x="0" y="41961"/>
                    </a:lnTo>
                    <a:cubicBezTo>
                      <a:pt x="0" y="30832"/>
                      <a:pt x="4421" y="20159"/>
                      <a:pt x="12290" y="12290"/>
                    </a:cubicBezTo>
                    <a:cubicBezTo>
                      <a:pt x="20159" y="4421"/>
                      <a:pt x="30832" y="0"/>
                      <a:pt x="41961" y="0"/>
                    </a:cubicBezTo>
                    <a:close/>
                  </a:path>
                </a:pathLst>
              </a:custGeom>
              <a:solidFill>
                <a:srgbClr val="227C9D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19050"/>
                <a:ext cx="2478273" cy="25166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898720" y="347637"/>
              <a:ext cx="10494660" cy="7418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b="true" sz="4000">
                  <a:solidFill>
                    <a:srgbClr val="FFFFFF"/>
                  </a:solidFill>
                  <a:latin typeface="Kollektif Bold"/>
                  <a:ea typeface="Kollektif Bold"/>
                  <a:cs typeface="Kollektif Bold"/>
                  <a:sym typeface="Kollektif Bold"/>
                </a:rPr>
                <a:t>LEGEND AND ANGEL MODE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3242866" y="219897"/>
            <a:ext cx="5118149" cy="10067103"/>
          </a:xfrm>
          <a:custGeom>
            <a:avLst/>
            <a:gdLst/>
            <a:ahLst/>
            <a:cxnLst/>
            <a:rect r="r" b="b" t="t" l="l"/>
            <a:pathLst>
              <a:path h="10067103" w="5118149">
                <a:moveTo>
                  <a:pt x="0" y="0"/>
                </a:moveTo>
                <a:lnTo>
                  <a:pt x="5118148" y="0"/>
                </a:lnTo>
                <a:lnTo>
                  <a:pt x="5118148" y="10067103"/>
                </a:lnTo>
                <a:lnTo>
                  <a:pt x="0" y="1006710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242866" y="0"/>
            <a:ext cx="5035609" cy="10439357"/>
          </a:xfrm>
          <a:custGeom>
            <a:avLst/>
            <a:gdLst/>
            <a:ahLst/>
            <a:cxnLst/>
            <a:rect r="r" b="b" t="t" l="l"/>
            <a:pathLst>
              <a:path h="10439357" w="5035609">
                <a:moveTo>
                  <a:pt x="0" y="0"/>
                </a:moveTo>
                <a:lnTo>
                  <a:pt x="5035609" y="0"/>
                </a:lnTo>
                <a:lnTo>
                  <a:pt x="5035609" y="10439357"/>
                </a:lnTo>
                <a:lnTo>
                  <a:pt x="0" y="1043935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4871959" y="4747940"/>
            <a:ext cx="8637120" cy="943477"/>
            <a:chOff x="0" y="0"/>
            <a:chExt cx="11516161" cy="1257969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1516161" cy="1257969"/>
              <a:chOff x="0" y="0"/>
              <a:chExt cx="2478273" cy="270714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478273" cy="270714"/>
              </a:xfrm>
              <a:custGeom>
                <a:avLst/>
                <a:gdLst/>
                <a:ahLst/>
                <a:cxnLst/>
                <a:rect r="r" b="b" t="t" l="l"/>
                <a:pathLst>
                  <a:path h="270714" w="2478273">
                    <a:moveTo>
                      <a:pt x="41961" y="0"/>
                    </a:moveTo>
                    <a:lnTo>
                      <a:pt x="2436312" y="0"/>
                    </a:lnTo>
                    <a:cubicBezTo>
                      <a:pt x="2447441" y="0"/>
                      <a:pt x="2458114" y="4421"/>
                      <a:pt x="2465983" y="12290"/>
                    </a:cubicBezTo>
                    <a:cubicBezTo>
                      <a:pt x="2473852" y="20159"/>
                      <a:pt x="2478273" y="30832"/>
                      <a:pt x="2478273" y="41961"/>
                    </a:cubicBezTo>
                    <a:lnTo>
                      <a:pt x="2478273" y="228754"/>
                    </a:lnTo>
                    <a:cubicBezTo>
                      <a:pt x="2478273" y="251928"/>
                      <a:pt x="2459487" y="270714"/>
                      <a:pt x="2436312" y="270714"/>
                    </a:cubicBezTo>
                    <a:lnTo>
                      <a:pt x="41961" y="270714"/>
                    </a:lnTo>
                    <a:cubicBezTo>
                      <a:pt x="30832" y="270714"/>
                      <a:pt x="20159" y="266294"/>
                      <a:pt x="12290" y="258424"/>
                    </a:cubicBezTo>
                    <a:cubicBezTo>
                      <a:pt x="4421" y="250555"/>
                      <a:pt x="0" y="239882"/>
                      <a:pt x="0" y="228754"/>
                    </a:cubicBezTo>
                    <a:lnTo>
                      <a:pt x="0" y="41961"/>
                    </a:lnTo>
                    <a:cubicBezTo>
                      <a:pt x="0" y="30832"/>
                      <a:pt x="4421" y="20159"/>
                      <a:pt x="12290" y="12290"/>
                    </a:cubicBezTo>
                    <a:cubicBezTo>
                      <a:pt x="20159" y="4421"/>
                      <a:pt x="30832" y="0"/>
                      <a:pt x="41961" y="0"/>
                    </a:cubicBezTo>
                    <a:close/>
                  </a:path>
                </a:pathLst>
              </a:custGeom>
              <a:solidFill>
                <a:srgbClr val="227C9D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19050"/>
                <a:ext cx="2478273" cy="25166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824932" y="324569"/>
              <a:ext cx="9633007" cy="6755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71"/>
                </a:lnSpc>
              </a:pPr>
              <a:r>
                <a:rPr lang="en-US" b="true" sz="3671">
                  <a:solidFill>
                    <a:srgbClr val="FFFFFF"/>
                  </a:solidFill>
                  <a:latin typeface="Kollektif Bold"/>
                  <a:ea typeface="Kollektif Bold"/>
                  <a:cs typeface="Kollektif Bold"/>
                  <a:sym typeface="Kollektif Bold"/>
                </a:rPr>
                <a:t>BEDTIME MODE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9525" y="180932"/>
            <a:ext cx="5129291" cy="10287000"/>
          </a:xfrm>
          <a:custGeom>
            <a:avLst/>
            <a:gdLst/>
            <a:ahLst/>
            <a:cxnLst/>
            <a:rect r="r" b="b" t="t" l="l"/>
            <a:pathLst>
              <a:path h="10287000" w="5129291">
                <a:moveTo>
                  <a:pt x="0" y="0"/>
                </a:moveTo>
                <a:lnTo>
                  <a:pt x="5129291" y="0"/>
                </a:lnTo>
                <a:lnTo>
                  <a:pt x="512929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242866" y="0"/>
            <a:ext cx="5200650" cy="10287000"/>
          </a:xfrm>
          <a:custGeom>
            <a:avLst/>
            <a:gdLst/>
            <a:ahLst/>
            <a:cxnLst/>
            <a:rect r="r" b="b" t="t" l="l"/>
            <a:pathLst>
              <a:path h="10287000" w="5200650">
                <a:moveTo>
                  <a:pt x="0" y="0"/>
                </a:moveTo>
                <a:lnTo>
                  <a:pt x="5200650" y="0"/>
                </a:lnTo>
                <a:lnTo>
                  <a:pt x="52006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242866" y="0"/>
            <a:ext cx="5035609" cy="10439357"/>
          </a:xfrm>
          <a:custGeom>
            <a:avLst/>
            <a:gdLst/>
            <a:ahLst/>
            <a:cxnLst/>
            <a:rect r="r" b="b" t="t" l="l"/>
            <a:pathLst>
              <a:path h="10439357" w="5035609">
                <a:moveTo>
                  <a:pt x="0" y="0"/>
                </a:moveTo>
                <a:lnTo>
                  <a:pt x="5035609" y="0"/>
                </a:lnTo>
                <a:lnTo>
                  <a:pt x="5035609" y="10439357"/>
                </a:lnTo>
                <a:lnTo>
                  <a:pt x="0" y="1043935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504207" y="4646081"/>
            <a:ext cx="9409693" cy="1027869"/>
            <a:chOff x="0" y="0"/>
            <a:chExt cx="12546257" cy="1370492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2546257" cy="1370492"/>
              <a:chOff x="0" y="0"/>
              <a:chExt cx="2478273" cy="270714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478273" cy="270714"/>
              </a:xfrm>
              <a:custGeom>
                <a:avLst/>
                <a:gdLst/>
                <a:ahLst/>
                <a:cxnLst/>
                <a:rect r="r" b="b" t="t" l="l"/>
                <a:pathLst>
                  <a:path h="270714" w="2478273">
                    <a:moveTo>
                      <a:pt x="41961" y="0"/>
                    </a:moveTo>
                    <a:lnTo>
                      <a:pt x="2436312" y="0"/>
                    </a:lnTo>
                    <a:cubicBezTo>
                      <a:pt x="2447441" y="0"/>
                      <a:pt x="2458114" y="4421"/>
                      <a:pt x="2465983" y="12290"/>
                    </a:cubicBezTo>
                    <a:cubicBezTo>
                      <a:pt x="2473852" y="20159"/>
                      <a:pt x="2478273" y="30832"/>
                      <a:pt x="2478273" y="41961"/>
                    </a:cubicBezTo>
                    <a:lnTo>
                      <a:pt x="2478273" y="228754"/>
                    </a:lnTo>
                    <a:cubicBezTo>
                      <a:pt x="2478273" y="251928"/>
                      <a:pt x="2459487" y="270714"/>
                      <a:pt x="2436312" y="270714"/>
                    </a:cubicBezTo>
                    <a:lnTo>
                      <a:pt x="41961" y="270714"/>
                    </a:lnTo>
                    <a:cubicBezTo>
                      <a:pt x="30832" y="270714"/>
                      <a:pt x="20159" y="266294"/>
                      <a:pt x="12290" y="258424"/>
                    </a:cubicBezTo>
                    <a:cubicBezTo>
                      <a:pt x="4421" y="250555"/>
                      <a:pt x="0" y="239882"/>
                      <a:pt x="0" y="228754"/>
                    </a:cubicBezTo>
                    <a:lnTo>
                      <a:pt x="0" y="41961"/>
                    </a:lnTo>
                    <a:cubicBezTo>
                      <a:pt x="0" y="30832"/>
                      <a:pt x="4421" y="20159"/>
                      <a:pt x="12290" y="12290"/>
                    </a:cubicBezTo>
                    <a:cubicBezTo>
                      <a:pt x="20159" y="4421"/>
                      <a:pt x="30832" y="0"/>
                      <a:pt x="41961" y="0"/>
                    </a:cubicBezTo>
                    <a:close/>
                  </a:path>
                </a:pathLst>
              </a:custGeom>
              <a:solidFill>
                <a:srgbClr val="227C9D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19050"/>
                <a:ext cx="2478273" cy="25166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898720" y="347637"/>
              <a:ext cx="10494660" cy="7418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b="true" sz="4000">
                  <a:solidFill>
                    <a:srgbClr val="FFFFFF"/>
                  </a:solidFill>
                  <a:latin typeface="Kollektif Bold"/>
                  <a:ea typeface="Kollektif Bold"/>
                  <a:cs typeface="Kollektif Bold"/>
                  <a:sym typeface="Kollektif Bold"/>
                </a:rPr>
                <a:t>HEADS UP FEATURE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3242866" y="0"/>
            <a:ext cx="5157788" cy="10287000"/>
          </a:xfrm>
          <a:custGeom>
            <a:avLst/>
            <a:gdLst/>
            <a:ahLst/>
            <a:cxnLst/>
            <a:rect r="r" b="b" t="t" l="l"/>
            <a:pathLst>
              <a:path h="10287000" w="5157788">
                <a:moveTo>
                  <a:pt x="0" y="0"/>
                </a:moveTo>
                <a:lnTo>
                  <a:pt x="5157787" y="0"/>
                </a:lnTo>
                <a:lnTo>
                  <a:pt x="515778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712076" y="4629566"/>
            <a:ext cx="9409693" cy="1027869"/>
            <a:chOff x="0" y="0"/>
            <a:chExt cx="12546257" cy="1370492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12546257" cy="1370492"/>
              <a:chOff x="0" y="0"/>
              <a:chExt cx="2478273" cy="270714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478273" cy="270714"/>
              </a:xfrm>
              <a:custGeom>
                <a:avLst/>
                <a:gdLst/>
                <a:ahLst/>
                <a:cxnLst/>
                <a:rect r="r" b="b" t="t" l="l"/>
                <a:pathLst>
                  <a:path h="270714" w="2478273">
                    <a:moveTo>
                      <a:pt x="41961" y="0"/>
                    </a:moveTo>
                    <a:lnTo>
                      <a:pt x="2436312" y="0"/>
                    </a:lnTo>
                    <a:cubicBezTo>
                      <a:pt x="2447441" y="0"/>
                      <a:pt x="2458114" y="4421"/>
                      <a:pt x="2465983" y="12290"/>
                    </a:cubicBezTo>
                    <a:cubicBezTo>
                      <a:pt x="2473852" y="20159"/>
                      <a:pt x="2478273" y="30832"/>
                      <a:pt x="2478273" y="41961"/>
                    </a:cubicBezTo>
                    <a:lnTo>
                      <a:pt x="2478273" y="228754"/>
                    </a:lnTo>
                    <a:cubicBezTo>
                      <a:pt x="2478273" y="251928"/>
                      <a:pt x="2459487" y="270714"/>
                      <a:pt x="2436312" y="270714"/>
                    </a:cubicBezTo>
                    <a:lnTo>
                      <a:pt x="41961" y="270714"/>
                    </a:lnTo>
                    <a:cubicBezTo>
                      <a:pt x="30832" y="270714"/>
                      <a:pt x="20159" y="266294"/>
                      <a:pt x="12290" y="258424"/>
                    </a:cubicBezTo>
                    <a:cubicBezTo>
                      <a:pt x="4421" y="250555"/>
                      <a:pt x="0" y="239882"/>
                      <a:pt x="0" y="228754"/>
                    </a:cubicBezTo>
                    <a:lnTo>
                      <a:pt x="0" y="41961"/>
                    </a:lnTo>
                    <a:cubicBezTo>
                      <a:pt x="0" y="30832"/>
                      <a:pt x="4421" y="20159"/>
                      <a:pt x="12290" y="12290"/>
                    </a:cubicBezTo>
                    <a:cubicBezTo>
                      <a:pt x="20159" y="4421"/>
                      <a:pt x="30832" y="0"/>
                      <a:pt x="41961" y="0"/>
                    </a:cubicBezTo>
                    <a:close/>
                  </a:path>
                </a:pathLst>
              </a:custGeom>
              <a:solidFill>
                <a:srgbClr val="227C9D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19050"/>
                <a:ext cx="2478273" cy="25166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898720" y="347637"/>
              <a:ext cx="10494660" cy="7418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b="true" sz="4000">
                  <a:solidFill>
                    <a:srgbClr val="FFFFFF"/>
                  </a:solidFill>
                  <a:latin typeface="Kollektif Bold"/>
                  <a:ea typeface="Kollektif Bold"/>
                  <a:cs typeface="Kollektif Bold"/>
                  <a:sym typeface="Kollektif Bold"/>
                </a:rPr>
                <a:t>DRIVING MODE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3143472" y="0"/>
            <a:ext cx="5201130" cy="10287000"/>
          </a:xfrm>
          <a:custGeom>
            <a:avLst/>
            <a:gdLst/>
            <a:ahLst/>
            <a:cxnLst/>
            <a:rect r="r" b="b" t="t" l="l"/>
            <a:pathLst>
              <a:path h="10287000" w="5201130">
                <a:moveTo>
                  <a:pt x="0" y="0"/>
                </a:moveTo>
                <a:lnTo>
                  <a:pt x="5201131" y="0"/>
                </a:lnTo>
                <a:lnTo>
                  <a:pt x="520113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0" y="0"/>
            <a:ext cx="5171917" cy="10287000"/>
          </a:xfrm>
          <a:custGeom>
            <a:avLst/>
            <a:gdLst/>
            <a:ahLst/>
            <a:cxnLst/>
            <a:rect r="r" b="b" t="t" l="l"/>
            <a:pathLst>
              <a:path h="10287000" w="5171917">
                <a:moveTo>
                  <a:pt x="0" y="0"/>
                </a:moveTo>
                <a:lnTo>
                  <a:pt x="5171917" y="0"/>
                </a:lnTo>
                <a:lnTo>
                  <a:pt x="517191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87420" y="859964"/>
            <a:ext cx="14913159" cy="133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FE6D73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HCI CONCEPTS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7169030" y="751870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085221" y="860251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474570" y="3069842"/>
            <a:ext cx="7050796" cy="1027869"/>
            <a:chOff x="0" y="0"/>
            <a:chExt cx="1857000" cy="2707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857000" cy="270714"/>
            </a:xfrm>
            <a:custGeom>
              <a:avLst/>
              <a:gdLst/>
              <a:ahLst/>
              <a:cxnLst/>
              <a:rect r="r" b="b" t="t" l="l"/>
              <a:pathLst>
                <a:path h="270714" w="1857000">
                  <a:moveTo>
                    <a:pt x="55999" y="0"/>
                  </a:moveTo>
                  <a:lnTo>
                    <a:pt x="1801001" y="0"/>
                  </a:lnTo>
                  <a:cubicBezTo>
                    <a:pt x="1815853" y="0"/>
                    <a:pt x="1830096" y="5900"/>
                    <a:pt x="1840598" y="16402"/>
                  </a:cubicBezTo>
                  <a:cubicBezTo>
                    <a:pt x="1851100" y="26904"/>
                    <a:pt x="1857000" y="41147"/>
                    <a:pt x="1857000" y="55999"/>
                  </a:cubicBezTo>
                  <a:lnTo>
                    <a:pt x="1857000" y="214715"/>
                  </a:lnTo>
                  <a:cubicBezTo>
                    <a:pt x="1857000" y="229567"/>
                    <a:pt x="1851100" y="243811"/>
                    <a:pt x="1840598" y="254313"/>
                  </a:cubicBezTo>
                  <a:cubicBezTo>
                    <a:pt x="1830096" y="264815"/>
                    <a:pt x="1815853" y="270714"/>
                    <a:pt x="1801001" y="270714"/>
                  </a:cubicBezTo>
                  <a:lnTo>
                    <a:pt x="55999" y="270714"/>
                  </a:lnTo>
                  <a:cubicBezTo>
                    <a:pt x="41147" y="270714"/>
                    <a:pt x="26904" y="264815"/>
                    <a:pt x="16402" y="254313"/>
                  </a:cubicBezTo>
                  <a:cubicBezTo>
                    <a:pt x="5900" y="243811"/>
                    <a:pt x="0" y="229567"/>
                    <a:pt x="0" y="214715"/>
                  </a:cubicBezTo>
                  <a:lnTo>
                    <a:pt x="0" y="55999"/>
                  </a:lnTo>
                  <a:cubicBezTo>
                    <a:pt x="0" y="41147"/>
                    <a:pt x="5900" y="26904"/>
                    <a:pt x="16402" y="16402"/>
                  </a:cubicBezTo>
                  <a:cubicBezTo>
                    <a:pt x="26904" y="5900"/>
                    <a:pt x="41147" y="0"/>
                    <a:pt x="55999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19050"/>
              <a:ext cx="1857000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148610" y="3347239"/>
            <a:ext cx="5702716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MENTIONED BEFORE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474570" y="4580864"/>
            <a:ext cx="7050796" cy="1264722"/>
            <a:chOff x="0" y="0"/>
            <a:chExt cx="1857000" cy="33309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857000" cy="333095"/>
            </a:xfrm>
            <a:custGeom>
              <a:avLst/>
              <a:gdLst/>
              <a:ahLst/>
              <a:cxnLst/>
              <a:rect r="r" b="b" t="t" l="l"/>
              <a:pathLst>
                <a:path h="333095" w="1857000">
                  <a:moveTo>
                    <a:pt x="55999" y="0"/>
                  </a:moveTo>
                  <a:lnTo>
                    <a:pt x="1801001" y="0"/>
                  </a:lnTo>
                  <a:cubicBezTo>
                    <a:pt x="1815853" y="0"/>
                    <a:pt x="1830096" y="5900"/>
                    <a:pt x="1840598" y="16402"/>
                  </a:cubicBezTo>
                  <a:cubicBezTo>
                    <a:pt x="1851100" y="26904"/>
                    <a:pt x="1857000" y="41147"/>
                    <a:pt x="1857000" y="55999"/>
                  </a:cubicBezTo>
                  <a:lnTo>
                    <a:pt x="1857000" y="277096"/>
                  </a:lnTo>
                  <a:cubicBezTo>
                    <a:pt x="1857000" y="291948"/>
                    <a:pt x="1851100" y="306192"/>
                    <a:pt x="1840598" y="316694"/>
                  </a:cubicBezTo>
                  <a:cubicBezTo>
                    <a:pt x="1830096" y="327196"/>
                    <a:pt x="1815853" y="333095"/>
                    <a:pt x="1801001" y="333095"/>
                  </a:cubicBezTo>
                  <a:lnTo>
                    <a:pt x="55999" y="333095"/>
                  </a:lnTo>
                  <a:cubicBezTo>
                    <a:pt x="41147" y="333095"/>
                    <a:pt x="26904" y="327196"/>
                    <a:pt x="16402" y="316694"/>
                  </a:cubicBezTo>
                  <a:cubicBezTo>
                    <a:pt x="5900" y="306192"/>
                    <a:pt x="0" y="291948"/>
                    <a:pt x="0" y="277096"/>
                  </a:cubicBezTo>
                  <a:lnTo>
                    <a:pt x="0" y="55999"/>
                  </a:lnTo>
                  <a:cubicBezTo>
                    <a:pt x="0" y="41147"/>
                    <a:pt x="5900" y="26904"/>
                    <a:pt x="16402" y="16402"/>
                  </a:cubicBezTo>
                  <a:cubicBezTo>
                    <a:pt x="26904" y="5900"/>
                    <a:pt x="41147" y="0"/>
                    <a:pt x="55999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19050"/>
              <a:ext cx="1857000" cy="3140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148610" y="4858260"/>
            <a:ext cx="5702716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MATCH BETWEEN WORLDS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474570" y="6189289"/>
            <a:ext cx="7050796" cy="1329415"/>
            <a:chOff x="0" y="0"/>
            <a:chExt cx="1857000" cy="35013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857000" cy="350134"/>
            </a:xfrm>
            <a:custGeom>
              <a:avLst/>
              <a:gdLst/>
              <a:ahLst/>
              <a:cxnLst/>
              <a:rect r="r" b="b" t="t" l="l"/>
              <a:pathLst>
                <a:path h="350134" w="1857000">
                  <a:moveTo>
                    <a:pt x="55999" y="0"/>
                  </a:moveTo>
                  <a:lnTo>
                    <a:pt x="1801001" y="0"/>
                  </a:lnTo>
                  <a:cubicBezTo>
                    <a:pt x="1815853" y="0"/>
                    <a:pt x="1830096" y="5900"/>
                    <a:pt x="1840598" y="16402"/>
                  </a:cubicBezTo>
                  <a:cubicBezTo>
                    <a:pt x="1851100" y="26904"/>
                    <a:pt x="1857000" y="41147"/>
                    <a:pt x="1857000" y="55999"/>
                  </a:cubicBezTo>
                  <a:lnTo>
                    <a:pt x="1857000" y="294135"/>
                  </a:lnTo>
                  <a:cubicBezTo>
                    <a:pt x="1857000" y="308987"/>
                    <a:pt x="1851100" y="323230"/>
                    <a:pt x="1840598" y="333732"/>
                  </a:cubicBezTo>
                  <a:cubicBezTo>
                    <a:pt x="1830096" y="344234"/>
                    <a:pt x="1815853" y="350134"/>
                    <a:pt x="1801001" y="350134"/>
                  </a:cubicBezTo>
                  <a:lnTo>
                    <a:pt x="55999" y="350134"/>
                  </a:lnTo>
                  <a:cubicBezTo>
                    <a:pt x="41147" y="350134"/>
                    <a:pt x="26904" y="344234"/>
                    <a:pt x="16402" y="333732"/>
                  </a:cubicBezTo>
                  <a:cubicBezTo>
                    <a:pt x="5900" y="323230"/>
                    <a:pt x="0" y="308987"/>
                    <a:pt x="0" y="294135"/>
                  </a:cubicBezTo>
                  <a:lnTo>
                    <a:pt x="0" y="55999"/>
                  </a:lnTo>
                  <a:cubicBezTo>
                    <a:pt x="0" y="41147"/>
                    <a:pt x="5900" y="26904"/>
                    <a:pt x="16402" y="16402"/>
                  </a:cubicBezTo>
                  <a:cubicBezTo>
                    <a:pt x="26904" y="5900"/>
                    <a:pt x="41147" y="0"/>
                    <a:pt x="55999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19050"/>
              <a:ext cx="1857000" cy="3310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2148610" y="6466686"/>
            <a:ext cx="5702716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USER CONTROL/FREEDOM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9731959" y="3012458"/>
            <a:ext cx="7050796" cy="1027869"/>
            <a:chOff x="0" y="0"/>
            <a:chExt cx="1857000" cy="27071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857000" cy="270714"/>
            </a:xfrm>
            <a:custGeom>
              <a:avLst/>
              <a:gdLst/>
              <a:ahLst/>
              <a:cxnLst/>
              <a:rect r="r" b="b" t="t" l="l"/>
              <a:pathLst>
                <a:path h="270714" w="1857000">
                  <a:moveTo>
                    <a:pt x="55999" y="0"/>
                  </a:moveTo>
                  <a:lnTo>
                    <a:pt x="1801001" y="0"/>
                  </a:lnTo>
                  <a:cubicBezTo>
                    <a:pt x="1815853" y="0"/>
                    <a:pt x="1830096" y="5900"/>
                    <a:pt x="1840598" y="16402"/>
                  </a:cubicBezTo>
                  <a:cubicBezTo>
                    <a:pt x="1851100" y="26904"/>
                    <a:pt x="1857000" y="41147"/>
                    <a:pt x="1857000" y="55999"/>
                  </a:cubicBezTo>
                  <a:lnTo>
                    <a:pt x="1857000" y="214715"/>
                  </a:lnTo>
                  <a:cubicBezTo>
                    <a:pt x="1857000" y="229567"/>
                    <a:pt x="1851100" y="243811"/>
                    <a:pt x="1840598" y="254313"/>
                  </a:cubicBezTo>
                  <a:cubicBezTo>
                    <a:pt x="1830096" y="264815"/>
                    <a:pt x="1815853" y="270714"/>
                    <a:pt x="1801001" y="270714"/>
                  </a:cubicBezTo>
                  <a:lnTo>
                    <a:pt x="55999" y="270714"/>
                  </a:lnTo>
                  <a:cubicBezTo>
                    <a:pt x="41147" y="270714"/>
                    <a:pt x="26904" y="264815"/>
                    <a:pt x="16402" y="254313"/>
                  </a:cubicBezTo>
                  <a:cubicBezTo>
                    <a:pt x="5900" y="243811"/>
                    <a:pt x="0" y="229567"/>
                    <a:pt x="0" y="214715"/>
                  </a:cubicBezTo>
                  <a:lnTo>
                    <a:pt x="0" y="55999"/>
                  </a:lnTo>
                  <a:cubicBezTo>
                    <a:pt x="0" y="41147"/>
                    <a:pt x="5900" y="26904"/>
                    <a:pt x="16402" y="16402"/>
                  </a:cubicBezTo>
                  <a:cubicBezTo>
                    <a:pt x="26904" y="5900"/>
                    <a:pt x="41147" y="0"/>
                    <a:pt x="55999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19050"/>
              <a:ext cx="1857000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0405999" y="3289855"/>
            <a:ext cx="5702716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USEFUL AND USABLE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9731959" y="4523480"/>
            <a:ext cx="7050796" cy="1027869"/>
            <a:chOff x="0" y="0"/>
            <a:chExt cx="1857000" cy="270714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857000" cy="270714"/>
            </a:xfrm>
            <a:custGeom>
              <a:avLst/>
              <a:gdLst/>
              <a:ahLst/>
              <a:cxnLst/>
              <a:rect r="r" b="b" t="t" l="l"/>
              <a:pathLst>
                <a:path h="270714" w="1857000">
                  <a:moveTo>
                    <a:pt x="55999" y="0"/>
                  </a:moveTo>
                  <a:lnTo>
                    <a:pt x="1801001" y="0"/>
                  </a:lnTo>
                  <a:cubicBezTo>
                    <a:pt x="1815853" y="0"/>
                    <a:pt x="1830096" y="5900"/>
                    <a:pt x="1840598" y="16402"/>
                  </a:cubicBezTo>
                  <a:cubicBezTo>
                    <a:pt x="1851100" y="26904"/>
                    <a:pt x="1857000" y="41147"/>
                    <a:pt x="1857000" y="55999"/>
                  </a:cubicBezTo>
                  <a:lnTo>
                    <a:pt x="1857000" y="214715"/>
                  </a:lnTo>
                  <a:cubicBezTo>
                    <a:pt x="1857000" y="229567"/>
                    <a:pt x="1851100" y="243811"/>
                    <a:pt x="1840598" y="254313"/>
                  </a:cubicBezTo>
                  <a:cubicBezTo>
                    <a:pt x="1830096" y="264815"/>
                    <a:pt x="1815853" y="270714"/>
                    <a:pt x="1801001" y="270714"/>
                  </a:cubicBezTo>
                  <a:lnTo>
                    <a:pt x="55999" y="270714"/>
                  </a:lnTo>
                  <a:cubicBezTo>
                    <a:pt x="41147" y="270714"/>
                    <a:pt x="26904" y="264815"/>
                    <a:pt x="16402" y="254313"/>
                  </a:cubicBezTo>
                  <a:cubicBezTo>
                    <a:pt x="5900" y="243811"/>
                    <a:pt x="0" y="229567"/>
                    <a:pt x="0" y="214715"/>
                  </a:cubicBezTo>
                  <a:lnTo>
                    <a:pt x="0" y="55999"/>
                  </a:lnTo>
                  <a:cubicBezTo>
                    <a:pt x="0" y="41147"/>
                    <a:pt x="5900" y="26904"/>
                    <a:pt x="16402" y="16402"/>
                  </a:cubicBezTo>
                  <a:cubicBezTo>
                    <a:pt x="26904" y="5900"/>
                    <a:pt x="41147" y="0"/>
                    <a:pt x="55999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19050"/>
              <a:ext cx="1857000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0405999" y="4800876"/>
            <a:ext cx="5702716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FITTS’ LAW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9731959" y="6246673"/>
            <a:ext cx="7050796" cy="1027869"/>
            <a:chOff x="0" y="0"/>
            <a:chExt cx="1857000" cy="270714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857000" cy="270714"/>
            </a:xfrm>
            <a:custGeom>
              <a:avLst/>
              <a:gdLst/>
              <a:ahLst/>
              <a:cxnLst/>
              <a:rect r="r" b="b" t="t" l="l"/>
              <a:pathLst>
                <a:path h="270714" w="1857000">
                  <a:moveTo>
                    <a:pt x="55999" y="0"/>
                  </a:moveTo>
                  <a:lnTo>
                    <a:pt x="1801001" y="0"/>
                  </a:lnTo>
                  <a:cubicBezTo>
                    <a:pt x="1815853" y="0"/>
                    <a:pt x="1830096" y="5900"/>
                    <a:pt x="1840598" y="16402"/>
                  </a:cubicBezTo>
                  <a:cubicBezTo>
                    <a:pt x="1851100" y="26904"/>
                    <a:pt x="1857000" y="41147"/>
                    <a:pt x="1857000" y="55999"/>
                  </a:cubicBezTo>
                  <a:lnTo>
                    <a:pt x="1857000" y="214715"/>
                  </a:lnTo>
                  <a:cubicBezTo>
                    <a:pt x="1857000" y="229567"/>
                    <a:pt x="1851100" y="243811"/>
                    <a:pt x="1840598" y="254313"/>
                  </a:cubicBezTo>
                  <a:cubicBezTo>
                    <a:pt x="1830096" y="264815"/>
                    <a:pt x="1815853" y="270714"/>
                    <a:pt x="1801001" y="270714"/>
                  </a:cubicBezTo>
                  <a:lnTo>
                    <a:pt x="55999" y="270714"/>
                  </a:lnTo>
                  <a:cubicBezTo>
                    <a:pt x="41147" y="270714"/>
                    <a:pt x="26904" y="264815"/>
                    <a:pt x="16402" y="254313"/>
                  </a:cubicBezTo>
                  <a:cubicBezTo>
                    <a:pt x="5900" y="243811"/>
                    <a:pt x="0" y="229567"/>
                    <a:pt x="0" y="214715"/>
                  </a:cubicBezTo>
                  <a:lnTo>
                    <a:pt x="0" y="55999"/>
                  </a:lnTo>
                  <a:cubicBezTo>
                    <a:pt x="0" y="41147"/>
                    <a:pt x="5900" y="26904"/>
                    <a:pt x="16402" y="16402"/>
                  </a:cubicBezTo>
                  <a:cubicBezTo>
                    <a:pt x="26904" y="5900"/>
                    <a:pt x="41147" y="0"/>
                    <a:pt x="55999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19050"/>
              <a:ext cx="1857000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10447864" y="6522898"/>
            <a:ext cx="5702716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PROTOTYPING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6094746" y="749012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169030" y="751870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085221" y="860251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295958" y="2521251"/>
            <a:ext cx="9660922" cy="6388548"/>
          </a:xfrm>
          <a:custGeom>
            <a:avLst/>
            <a:gdLst/>
            <a:ahLst/>
            <a:cxnLst/>
            <a:rect r="r" b="b" t="t" l="l"/>
            <a:pathLst>
              <a:path h="6388548" w="9660922">
                <a:moveTo>
                  <a:pt x="0" y="0"/>
                </a:moveTo>
                <a:lnTo>
                  <a:pt x="9660922" y="0"/>
                </a:lnTo>
                <a:lnTo>
                  <a:pt x="9660922" y="6388548"/>
                </a:lnTo>
                <a:lnTo>
                  <a:pt x="0" y="63885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687420" y="716603"/>
            <a:ext cx="14913159" cy="133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SOFTWARE PROTOTYPE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6094746" y="749012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169030" y="751870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085221" y="860251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002975" y="1950097"/>
            <a:ext cx="10256413" cy="6386806"/>
          </a:xfrm>
          <a:custGeom>
            <a:avLst/>
            <a:gdLst/>
            <a:ahLst/>
            <a:cxnLst/>
            <a:rect r="r" b="b" t="t" l="l"/>
            <a:pathLst>
              <a:path h="6386806" w="10256413">
                <a:moveTo>
                  <a:pt x="0" y="0"/>
                </a:moveTo>
                <a:lnTo>
                  <a:pt x="10256413" y="0"/>
                </a:lnTo>
                <a:lnTo>
                  <a:pt x="10256413" y="6386806"/>
                </a:lnTo>
                <a:lnTo>
                  <a:pt x="0" y="63868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625713" y="458788"/>
            <a:ext cx="14913159" cy="133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WIREFRAMES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33915" y="3417002"/>
            <a:ext cx="10620170" cy="1657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b="true" sz="123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THANK YOU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386918" y="5191125"/>
            <a:ext cx="7514164" cy="648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60"/>
              </a:lnSpc>
            </a:pPr>
            <a:r>
              <a:rPr lang="en-US" sz="4600">
                <a:solidFill>
                  <a:srgbClr val="EE4F4A"/>
                </a:solidFill>
                <a:latin typeface="DM Sans"/>
                <a:ea typeface="DM Sans"/>
                <a:cs typeface="DM Sans"/>
                <a:sym typeface="DM Sans"/>
              </a:rPr>
              <a:t>Group 1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name="Group 22" id="22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25" id="25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6" id="26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7" id="27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8" id="28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9" id="29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0" id="30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1" id="31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2" id="32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3" id="33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34" id="34"/>
          <p:cNvGrpSpPr/>
          <p:nvPr/>
        </p:nvGrpSpPr>
        <p:grpSpPr>
          <a:xfrm rot="0"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name="Group 35" id="35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38" id="38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9" id="39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0" id="40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1" id="41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2" id="42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3" id="43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4" id="44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5" id="45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6" id="46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47" id="47"/>
          <p:cNvSpPr txBox="true"/>
          <p:nvPr/>
        </p:nvSpPr>
        <p:spPr>
          <a:xfrm rot="0">
            <a:off x="4947463" y="6290650"/>
            <a:ext cx="2209336" cy="43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202101006 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4952226" y="6833581"/>
            <a:ext cx="2209336" cy="43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202103006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4952226" y="7375486"/>
            <a:ext cx="2209336" cy="43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202201033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5033036" y="7899367"/>
            <a:ext cx="2209336" cy="43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202203002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7869850" y="6805006"/>
            <a:ext cx="5532660" cy="43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MAKHANI ARMAN BARKATBHAI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8042396" y="7376506"/>
            <a:ext cx="5187569" cy="43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SAGAR SHAILESH SURATI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8042396" y="7899367"/>
            <a:ext cx="5187569" cy="43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MEHTA MIT MITESH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4933686" y="8442298"/>
            <a:ext cx="2209336" cy="857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202411005</a:t>
            </a:r>
          </a:p>
          <a:p>
            <a:pPr algn="ctr">
              <a:lnSpc>
                <a:spcPts val="3300"/>
              </a:lnSpc>
            </a:pPr>
          </a:p>
        </p:txBody>
      </p:sp>
      <p:sp>
        <p:nvSpPr>
          <p:cNvPr name="TextBox 55" id="55"/>
          <p:cNvSpPr txBox="true"/>
          <p:nvPr/>
        </p:nvSpPr>
        <p:spPr>
          <a:xfrm rot="0">
            <a:off x="8042396" y="8423245"/>
            <a:ext cx="5187569" cy="43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CHANIYARA JEEL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8042396" y="6233500"/>
            <a:ext cx="5187569" cy="438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YASH GARG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83655" y="4629566"/>
            <a:ext cx="7050796" cy="1027869"/>
            <a:chOff x="0" y="0"/>
            <a:chExt cx="1857000" cy="2707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57000" cy="270714"/>
            </a:xfrm>
            <a:custGeom>
              <a:avLst/>
              <a:gdLst/>
              <a:ahLst/>
              <a:cxnLst/>
              <a:rect r="r" b="b" t="t" l="l"/>
              <a:pathLst>
                <a:path h="270714" w="1857000">
                  <a:moveTo>
                    <a:pt x="55999" y="0"/>
                  </a:moveTo>
                  <a:lnTo>
                    <a:pt x="1801001" y="0"/>
                  </a:lnTo>
                  <a:cubicBezTo>
                    <a:pt x="1815853" y="0"/>
                    <a:pt x="1830096" y="5900"/>
                    <a:pt x="1840598" y="16402"/>
                  </a:cubicBezTo>
                  <a:cubicBezTo>
                    <a:pt x="1851100" y="26904"/>
                    <a:pt x="1857000" y="41147"/>
                    <a:pt x="1857000" y="55999"/>
                  </a:cubicBezTo>
                  <a:lnTo>
                    <a:pt x="1857000" y="214715"/>
                  </a:lnTo>
                  <a:cubicBezTo>
                    <a:pt x="1857000" y="229567"/>
                    <a:pt x="1851100" y="243811"/>
                    <a:pt x="1840598" y="254313"/>
                  </a:cubicBezTo>
                  <a:cubicBezTo>
                    <a:pt x="1830096" y="264815"/>
                    <a:pt x="1815853" y="270714"/>
                    <a:pt x="1801001" y="270714"/>
                  </a:cubicBezTo>
                  <a:lnTo>
                    <a:pt x="55999" y="270714"/>
                  </a:lnTo>
                  <a:cubicBezTo>
                    <a:pt x="41147" y="270714"/>
                    <a:pt x="26904" y="264815"/>
                    <a:pt x="16402" y="254313"/>
                  </a:cubicBezTo>
                  <a:cubicBezTo>
                    <a:pt x="5900" y="243811"/>
                    <a:pt x="0" y="229567"/>
                    <a:pt x="0" y="214715"/>
                  </a:cubicBezTo>
                  <a:lnTo>
                    <a:pt x="0" y="55999"/>
                  </a:lnTo>
                  <a:cubicBezTo>
                    <a:pt x="0" y="41147"/>
                    <a:pt x="5900" y="26904"/>
                    <a:pt x="16402" y="16402"/>
                  </a:cubicBezTo>
                  <a:cubicBezTo>
                    <a:pt x="26904" y="5900"/>
                    <a:pt x="41147" y="0"/>
                    <a:pt x="55999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1857000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290377" y="0"/>
            <a:ext cx="4997623" cy="10287000"/>
          </a:xfrm>
          <a:custGeom>
            <a:avLst/>
            <a:gdLst/>
            <a:ahLst/>
            <a:cxnLst/>
            <a:rect r="r" b="b" t="t" l="l"/>
            <a:pathLst>
              <a:path h="10287000" w="4997623">
                <a:moveTo>
                  <a:pt x="0" y="0"/>
                </a:moveTo>
                <a:lnTo>
                  <a:pt x="4997623" y="0"/>
                </a:lnTo>
                <a:lnTo>
                  <a:pt x="49976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818" t="0" r="-1818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357695" y="4906962"/>
            <a:ext cx="5702716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SHOWS SCREEN TIME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525" y="0"/>
            <a:ext cx="5107531" cy="10287000"/>
          </a:xfrm>
          <a:custGeom>
            <a:avLst/>
            <a:gdLst/>
            <a:ahLst/>
            <a:cxnLst/>
            <a:rect r="r" b="b" t="t" l="l"/>
            <a:pathLst>
              <a:path h="10287000" w="5107531">
                <a:moveTo>
                  <a:pt x="0" y="0"/>
                </a:moveTo>
                <a:lnTo>
                  <a:pt x="5107531" y="0"/>
                </a:lnTo>
                <a:lnTo>
                  <a:pt x="510753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898903" y="76179"/>
            <a:ext cx="5389097" cy="10287000"/>
          </a:xfrm>
          <a:custGeom>
            <a:avLst/>
            <a:gdLst/>
            <a:ahLst/>
            <a:cxnLst/>
            <a:rect r="r" b="b" t="t" l="l"/>
            <a:pathLst>
              <a:path h="10287000" w="5389097">
                <a:moveTo>
                  <a:pt x="0" y="0"/>
                </a:moveTo>
                <a:lnTo>
                  <a:pt x="5389097" y="0"/>
                </a:lnTo>
                <a:lnTo>
                  <a:pt x="538909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369540" y="28575"/>
            <a:ext cx="5276881" cy="10439357"/>
          </a:xfrm>
          <a:custGeom>
            <a:avLst/>
            <a:gdLst/>
            <a:ahLst/>
            <a:cxnLst/>
            <a:rect r="r" b="b" t="t" l="l"/>
            <a:pathLst>
              <a:path h="10439357" w="5276881">
                <a:moveTo>
                  <a:pt x="0" y="0"/>
                </a:moveTo>
                <a:lnTo>
                  <a:pt x="5276880" y="0"/>
                </a:lnTo>
                <a:lnTo>
                  <a:pt x="5276880" y="10439357"/>
                </a:lnTo>
                <a:lnTo>
                  <a:pt x="0" y="1043935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242866" y="0"/>
            <a:ext cx="5035609" cy="10439357"/>
          </a:xfrm>
          <a:custGeom>
            <a:avLst/>
            <a:gdLst/>
            <a:ahLst/>
            <a:cxnLst/>
            <a:rect r="r" b="b" t="t" l="l"/>
            <a:pathLst>
              <a:path h="10439357" w="5035609">
                <a:moveTo>
                  <a:pt x="0" y="0"/>
                </a:moveTo>
                <a:lnTo>
                  <a:pt x="5035609" y="0"/>
                </a:lnTo>
                <a:lnTo>
                  <a:pt x="5035609" y="10439357"/>
                </a:lnTo>
                <a:lnTo>
                  <a:pt x="0" y="1043935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504207" y="4646081"/>
            <a:ext cx="9409693" cy="1027869"/>
            <a:chOff x="0" y="0"/>
            <a:chExt cx="12546257" cy="1370492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2546257" cy="1370492"/>
              <a:chOff x="0" y="0"/>
              <a:chExt cx="2478273" cy="270714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478273" cy="270714"/>
              </a:xfrm>
              <a:custGeom>
                <a:avLst/>
                <a:gdLst/>
                <a:ahLst/>
                <a:cxnLst/>
                <a:rect r="r" b="b" t="t" l="l"/>
                <a:pathLst>
                  <a:path h="270714" w="2478273">
                    <a:moveTo>
                      <a:pt x="41961" y="0"/>
                    </a:moveTo>
                    <a:lnTo>
                      <a:pt x="2436312" y="0"/>
                    </a:lnTo>
                    <a:cubicBezTo>
                      <a:pt x="2447441" y="0"/>
                      <a:pt x="2458114" y="4421"/>
                      <a:pt x="2465983" y="12290"/>
                    </a:cubicBezTo>
                    <a:cubicBezTo>
                      <a:pt x="2473852" y="20159"/>
                      <a:pt x="2478273" y="30832"/>
                      <a:pt x="2478273" y="41961"/>
                    </a:cubicBezTo>
                    <a:lnTo>
                      <a:pt x="2478273" y="228754"/>
                    </a:lnTo>
                    <a:cubicBezTo>
                      <a:pt x="2478273" y="251928"/>
                      <a:pt x="2459487" y="270714"/>
                      <a:pt x="2436312" y="270714"/>
                    </a:cubicBezTo>
                    <a:lnTo>
                      <a:pt x="41961" y="270714"/>
                    </a:lnTo>
                    <a:cubicBezTo>
                      <a:pt x="30832" y="270714"/>
                      <a:pt x="20159" y="266294"/>
                      <a:pt x="12290" y="258424"/>
                    </a:cubicBezTo>
                    <a:cubicBezTo>
                      <a:pt x="4421" y="250555"/>
                      <a:pt x="0" y="239882"/>
                      <a:pt x="0" y="228754"/>
                    </a:cubicBezTo>
                    <a:lnTo>
                      <a:pt x="0" y="41961"/>
                    </a:lnTo>
                    <a:cubicBezTo>
                      <a:pt x="0" y="30832"/>
                      <a:pt x="4421" y="20159"/>
                      <a:pt x="12290" y="12290"/>
                    </a:cubicBezTo>
                    <a:cubicBezTo>
                      <a:pt x="20159" y="4421"/>
                      <a:pt x="30832" y="0"/>
                      <a:pt x="41961" y="0"/>
                    </a:cubicBezTo>
                    <a:close/>
                  </a:path>
                </a:pathLst>
              </a:custGeom>
              <a:solidFill>
                <a:srgbClr val="227C9D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19050"/>
                <a:ext cx="2478273" cy="25166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898720" y="347637"/>
              <a:ext cx="10494660" cy="7418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b="true" sz="4000">
                  <a:solidFill>
                    <a:srgbClr val="FFFFFF"/>
                  </a:solidFill>
                  <a:latin typeface="Kollektif Bold"/>
                  <a:ea typeface="Kollektif Bold"/>
                  <a:cs typeface="Kollektif Bold"/>
                  <a:sym typeface="Kollektif Bold"/>
                </a:rPr>
                <a:t>USER PROFILE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3242866" y="0"/>
            <a:ext cx="5035609" cy="10254076"/>
          </a:xfrm>
          <a:custGeom>
            <a:avLst/>
            <a:gdLst/>
            <a:ahLst/>
            <a:cxnLst/>
            <a:rect r="r" b="b" t="t" l="l"/>
            <a:pathLst>
              <a:path h="10254076" w="5035609">
                <a:moveTo>
                  <a:pt x="0" y="0"/>
                </a:moveTo>
                <a:lnTo>
                  <a:pt x="5035609" y="0"/>
                </a:lnTo>
                <a:lnTo>
                  <a:pt x="5035609" y="10254076"/>
                </a:lnTo>
                <a:lnTo>
                  <a:pt x="0" y="102540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83655" y="4629566"/>
            <a:ext cx="7050796" cy="1027869"/>
            <a:chOff x="0" y="0"/>
            <a:chExt cx="1857000" cy="2707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57000" cy="270714"/>
            </a:xfrm>
            <a:custGeom>
              <a:avLst/>
              <a:gdLst/>
              <a:ahLst/>
              <a:cxnLst/>
              <a:rect r="r" b="b" t="t" l="l"/>
              <a:pathLst>
                <a:path h="270714" w="1857000">
                  <a:moveTo>
                    <a:pt x="55999" y="0"/>
                  </a:moveTo>
                  <a:lnTo>
                    <a:pt x="1801001" y="0"/>
                  </a:lnTo>
                  <a:cubicBezTo>
                    <a:pt x="1815853" y="0"/>
                    <a:pt x="1830096" y="5900"/>
                    <a:pt x="1840598" y="16402"/>
                  </a:cubicBezTo>
                  <a:cubicBezTo>
                    <a:pt x="1851100" y="26904"/>
                    <a:pt x="1857000" y="41147"/>
                    <a:pt x="1857000" y="55999"/>
                  </a:cubicBezTo>
                  <a:lnTo>
                    <a:pt x="1857000" y="214715"/>
                  </a:lnTo>
                  <a:cubicBezTo>
                    <a:pt x="1857000" y="229567"/>
                    <a:pt x="1851100" y="243811"/>
                    <a:pt x="1840598" y="254313"/>
                  </a:cubicBezTo>
                  <a:cubicBezTo>
                    <a:pt x="1830096" y="264815"/>
                    <a:pt x="1815853" y="270714"/>
                    <a:pt x="1801001" y="270714"/>
                  </a:cubicBezTo>
                  <a:lnTo>
                    <a:pt x="55999" y="270714"/>
                  </a:lnTo>
                  <a:cubicBezTo>
                    <a:pt x="41147" y="270714"/>
                    <a:pt x="26904" y="264815"/>
                    <a:pt x="16402" y="254313"/>
                  </a:cubicBezTo>
                  <a:cubicBezTo>
                    <a:pt x="5900" y="243811"/>
                    <a:pt x="0" y="229567"/>
                    <a:pt x="0" y="214715"/>
                  </a:cubicBezTo>
                  <a:lnTo>
                    <a:pt x="0" y="55999"/>
                  </a:lnTo>
                  <a:cubicBezTo>
                    <a:pt x="0" y="41147"/>
                    <a:pt x="5900" y="26904"/>
                    <a:pt x="16402" y="16402"/>
                  </a:cubicBezTo>
                  <a:cubicBezTo>
                    <a:pt x="26904" y="5900"/>
                    <a:pt x="41147" y="0"/>
                    <a:pt x="55999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1857000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290377" y="0"/>
            <a:ext cx="4997623" cy="10287000"/>
          </a:xfrm>
          <a:custGeom>
            <a:avLst/>
            <a:gdLst/>
            <a:ahLst/>
            <a:cxnLst/>
            <a:rect r="r" b="b" t="t" l="l"/>
            <a:pathLst>
              <a:path h="10287000" w="4997623">
                <a:moveTo>
                  <a:pt x="0" y="0"/>
                </a:moveTo>
                <a:lnTo>
                  <a:pt x="4997623" y="0"/>
                </a:lnTo>
                <a:lnTo>
                  <a:pt x="49976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818" t="0" r="-1818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057301" y="0"/>
            <a:ext cx="5279043" cy="10287000"/>
          </a:xfrm>
          <a:custGeom>
            <a:avLst/>
            <a:gdLst/>
            <a:ahLst/>
            <a:cxnLst/>
            <a:rect r="r" b="b" t="t" l="l"/>
            <a:pathLst>
              <a:path h="10287000" w="5279043">
                <a:moveTo>
                  <a:pt x="0" y="0"/>
                </a:moveTo>
                <a:lnTo>
                  <a:pt x="5279043" y="0"/>
                </a:lnTo>
                <a:lnTo>
                  <a:pt x="527904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357695" y="4906962"/>
            <a:ext cx="5702716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HOME PAGE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83655" y="4629566"/>
            <a:ext cx="7050796" cy="1027869"/>
            <a:chOff x="0" y="0"/>
            <a:chExt cx="1857000" cy="2707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57000" cy="270714"/>
            </a:xfrm>
            <a:custGeom>
              <a:avLst/>
              <a:gdLst/>
              <a:ahLst/>
              <a:cxnLst/>
              <a:rect r="r" b="b" t="t" l="l"/>
              <a:pathLst>
                <a:path h="270714" w="1857000">
                  <a:moveTo>
                    <a:pt x="55999" y="0"/>
                  </a:moveTo>
                  <a:lnTo>
                    <a:pt x="1801001" y="0"/>
                  </a:lnTo>
                  <a:cubicBezTo>
                    <a:pt x="1815853" y="0"/>
                    <a:pt x="1830096" y="5900"/>
                    <a:pt x="1840598" y="16402"/>
                  </a:cubicBezTo>
                  <a:cubicBezTo>
                    <a:pt x="1851100" y="26904"/>
                    <a:pt x="1857000" y="41147"/>
                    <a:pt x="1857000" y="55999"/>
                  </a:cubicBezTo>
                  <a:lnTo>
                    <a:pt x="1857000" y="214715"/>
                  </a:lnTo>
                  <a:cubicBezTo>
                    <a:pt x="1857000" y="229567"/>
                    <a:pt x="1851100" y="243811"/>
                    <a:pt x="1840598" y="254313"/>
                  </a:cubicBezTo>
                  <a:cubicBezTo>
                    <a:pt x="1830096" y="264815"/>
                    <a:pt x="1815853" y="270714"/>
                    <a:pt x="1801001" y="270714"/>
                  </a:cubicBezTo>
                  <a:lnTo>
                    <a:pt x="55999" y="270714"/>
                  </a:lnTo>
                  <a:cubicBezTo>
                    <a:pt x="41147" y="270714"/>
                    <a:pt x="26904" y="264815"/>
                    <a:pt x="16402" y="254313"/>
                  </a:cubicBezTo>
                  <a:cubicBezTo>
                    <a:pt x="5900" y="243811"/>
                    <a:pt x="0" y="229567"/>
                    <a:pt x="0" y="214715"/>
                  </a:cubicBezTo>
                  <a:lnTo>
                    <a:pt x="0" y="55999"/>
                  </a:lnTo>
                  <a:cubicBezTo>
                    <a:pt x="0" y="41147"/>
                    <a:pt x="5900" y="26904"/>
                    <a:pt x="16402" y="16402"/>
                  </a:cubicBezTo>
                  <a:cubicBezTo>
                    <a:pt x="26904" y="5900"/>
                    <a:pt x="41147" y="0"/>
                    <a:pt x="55999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1857000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193889" y="0"/>
            <a:ext cx="5094111" cy="10287000"/>
          </a:xfrm>
          <a:custGeom>
            <a:avLst/>
            <a:gdLst/>
            <a:ahLst/>
            <a:cxnLst/>
            <a:rect r="r" b="b" t="t" l="l"/>
            <a:pathLst>
              <a:path h="10287000" w="5094111">
                <a:moveTo>
                  <a:pt x="0" y="0"/>
                </a:moveTo>
                <a:lnTo>
                  <a:pt x="5094111" y="0"/>
                </a:lnTo>
                <a:lnTo>
                  <a:pt x="509411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357695" y="4906962"/>
            <a:ext cx="5702716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COIN SYSTEM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83655" y="4629566"/>
            <a:ext cx="7050796" cy="1383906"/>
            <a:chOff x="0" y="0"/>
            <a:chExt cx="1857000" cy="3644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57000" cy="364485"/>
            </a:xfrm>
            <a:custGeom>
              <a:avLst/>
              <a:gdLst/>
              <a:ahLst/>
              <a:cxnLst/>
              <a:rect r="r" b="b" t="t" l="l"/>
              <a:pathLst>
                <a:path h="364485" w="1857000">
                  <a:moveTo>
                    <a:pt x="55999" y="0"/>
                  </a:moveTo>
                  <a:lnTo>
                    <a:pt x="1801001" y="0"/>
                  </a:lnTo>
                  <a:cubicBezTo>
                    <a:pt x="1815853" y="0"/>
                    <a:pt x="1830096" y="5900"/>
                    <a:pt x="1840598" y="16402"/>
                  </a:cubicBezTo>
                  <a:cubicBezTo>
                    <a:pt x="1851100" y="26904"/>
                    <a:pt x="1857000" y="41147"/>
                    <a:pt x="1857000" y="55999"/>
                  </a:cubicBezTo>
                  <a:lnTo>
                    <a:pt x="1857000" y="308486"/>
                  </a:lnTo>
                  <a:cubicBezTo>
                    <a:pt x="1857000" y="323338"/>
                    <a:pt x="1851100" y="337582"/>
                    <a:pt x="1840598" y="348084"/>
                  </a:cubicBezTo>
                  <a:cubicBezTo>
                    <a:pt x="1830096" y="358586"/>
                    <a:pt x="1815853" y="364485"/>
                    <a:pt x="1801001" y="364485"/>
                  </a:cubicBezTo>
                  <a:lnTo>
                    <a:pt x="55999" y="364485"/>
                  </a:lnTo>
                  <a:cubicBezTo>
                    <a:pt x="41147" y="364485"/>
                    <a:pt x="26904" y="358586"/>
                    <a:pt x="16402" y="348084"/>
                  </a:cubicBezTo>
                  <a:cubicBezTo>
                    <a:pt x="5900" y="337582"/>
                    <a:pt x="0" y="323338"/>
                    <a:pt x="0" y="308486"/>
                  </a:cubicBezTo>
                  <a:lnTo>
                    <a:pt x="0" y="55999"/>
                  </a:lnTo>
                  <a:cubicBezTo>
                    <a:pt x="0" y="41147"/>
                    <a:pt x="5900" y="26904"/>
                    <a:pt x="16402" y="16402"/>
                  </a:cubicBezTo>
                  <a:cubicBezTo>
                    <a:pt x="26904" y="5900"/>
                    <a:pt x="41147" y="0"/>
                    <a:pt x="55999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1857000" cy="3454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290377" y="0"/>
            <a:ext cx="4997623" cy="10287000"/>
          </a:xfrm>
          <a:custGeom>
            <a:avLst/>
            <a:gdLst/>
            <a:ahLst/>
            <a:cxnLst/>
            <a:rect r="r" b="b" t="t" l="l"/>
            <a:pathLst>
              <a:path h="10287000" w="4997623">
                <a:moveTo>
                  <a:pt x="0" y="0"/>
                </a:moveTo>
                <a:lnTo>
                  <a:pt x="4997623" y="0"/>
                </a:lnTo>
                <a:lnTo>
                  <a:pt x="49976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818" t="0" r="-1818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057301" y="0"/>
            <a:ext cx="5279043" cy="10287000"/>
          </a:xfrm>
          <a:custGeom>
            <a:avLst/>
            <a:gdLst/>
            <a:ahLst/>
            <a:cxnLst/>
            <a:rect r="r" b="b" t="t" l="l"/>
            <a:pathLst>
              <a:path h="10287000" w="5279043">
                <a:moveTo>
                  <a:pt x="0" y="0"/>
                </a:moveTo>
                <a:lnTo>
                  <a:pt x="5279043" y="0"/>
                </a:lnTo>
                <a:lnTo>
                  <a:pt x="527904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019201" y="82740"/>
            <a:ext cx="5231609" cy="10121519"/>
          </a:xfrm>
          <a:custGeom>
            <a:avLst/>
            <a:gdLst/>
            <a:ahLst/>
            <a:cxnLst/>
            <a:rect r="r" b="b" t="t" l="l"/>
            <a:pathLst>
              <a:path h="10121519" w="5231609">
                <a:moveTo>
                  <a:pt x="0" y="0"/>
                </a:moveTo>
                <a:lnTo>
                  <a:pt x="5231609" y="0"/>
                </a:lnTo>
                <a:lnTo>
                  <a:pt x="5231609" y="10121520"/>
                </a:lnTo>
                <a:lnTo>
                  <a:pt x="0" y="1012152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975" r="0" b="-1975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357695" y="4906962"/>
            <a:ext cx="5702716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APPWISE WEEKLY DATA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83655" y="4629566"/>
            <a:ext cx="7050796" cy="1383906"/>
            <a:chOff x="0" y="0"/>
            <a:chExt cx="1857000" cy="3644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57000" cy="364485"/>
            </a:xfrm>
            <a:custGeom>
              <a:avLst/>
              <a:gdLst/>
              <a:ahLst/>
              <a:cxnLst/>
              <a:rect r="r" b="b" t="t" l="l"/>
              <a:pathLst>
                <a:path h="364485" w="1857000">
                  <a:moveTo>
                    <a:pt x="55999" y="0"/>
                  </a:moveTo>
                  <a:lnTo>
                    <a:pt x="1801001" y="0"/>
                  </a:lnTo>
                  <a:cubicBezTo>
                    <a:pt x="1815853" y="0"/>
                    <a:pt x="1830096" y="5900"/>
                    <a:pt x="1840598" y="16402"/>
                  </a:cubicBezTo>
                  <a:cubicBezTo>
                    <a:pt x="1851100" y="26904"/>
                    <a:pt x="1857000" y="41147"/>
                    <a:pt x="1857000" y="55999"/>
                  </a:cubicBezTo>
                  <a:lnTo>
                    <a:pt x="1857000" y="308486"/>
                  </a:lnTo>
                  <a:cubicBezTo>
                    <a:pt x="1857000" y="323338"/>
                    <a:pt x="1851100" y="337582"/>
                    <a:pt x="1840598" y="348084"/>
                  </a:cubicBezTo>
                  <a:cubicBezTo>
                    <a:pt x="1830096" y="358586"/>
                    <a:pt x="1815853" y="364485"/>
                    <a:pt x="1801001" y="364485"/>
                  </a:cubicBezTo>
                  <a:lnTo>
                    <a:pt x="55999" y="364485"/>
                  </a:lnTo>
                  <a:cubicBezTo>
                    <a:pt x="41147" y="364485"/>
                    <a:pt x="26904" y="358586"/>
                    <a:pt x="16402" y="348084"/>
                  </a:cubicBezTo>
                  <a:cubicBezTo>
                    <a:pt x="5900" y="337582"/>
                    <a:pt x="0" y="323338"/>
                    <a:pt x="0" y="308486"/>
                  </a:cubicBezTo>
                  <a:lnTo>
                    <a:pt x="0" y="55999"/>
                  </a:lnTo>
                  <a:cubicBezTo>
                    <a:pt x="0" y="41147"/>
                    <a:pt x="5900" y="26904"/>
                    <a:pt x="16402" y="16402"/>
                  </a:cubicBezTo>
                  <a:cubicBezTo>
                    <a:pt x="26904" y="5900"/>
                    <a:pt x="41147" y="0"/>
                    <a:pt x="55999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1857000" cy="3454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186804" y="0"/>
            <a:ext cx="5101196" cy="10132320"/>
          </a:xfrm>
          <a:custGeom>
            <a:avLst/>
            <a:gdLst/>
            <a:ahLst/>
            <a:cxnLst/>
            <a:rect r="r" b="b" t="t" l="l"/>
            <a:pathLst>
              <a:path h="10132320" w="5101196">
                <a:moveTo>
                  <a:pt x="0" y="0"/>
                </a:moveTo>
                <a:lnTo>
                  <a:pt x="5101196" y="0"/>
                </a:lnTo>
                <a:lnTo>
                  <a:pt x="5101196" y="10132320"/>
                </a:lnTo>
                <a:lnTo>
                  <a:pt x="0" y="101323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357695" y="4906962"/>
            <a:ext cx="5702716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NOTIFICATIONS AND UNLOCKS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DAGX8e6Xzls</dc:identifier>
  <dcterms:modified xsi:type="dcterms:W3CDTF">2011-08-01T06:04:30Z</dcterms:modified>
  <cp:revision>1</cp:revision>
  <dc:title>Copy of Colorful Modern Business Infographic Presentation</dc:title>
</cp:coreProperties>
</file>