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Data Analysis Using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Fully functional codebase.</a:t>
            </a:r>
          </a:p>
          <a:p>
            <a:r>
              <a:t>Project report with insights and visualizations.</a:t>
            </a:r>
          </a:p>
          <a:p>
            <a:r>
              <a:t>Interactive dashboards.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Quality Issues: Validate and clean data.</a:t>
            </a:r>
          </a:p>
          <a:p>
            <a:r>
              <a:t>Large Dataset Processing: Optimize Spark jobs.</a:t>
            </a:r>
          </a:p>
          <a:p>
            <a:r>
              <a:t>Environment Setup Challenges: Follow setup guides.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Research Paper: Big Data Analytics on Apache Spark.</a:t>
            </a:r>
          </a:p>
          <a:p>
            <a:r>
              <a:t>Datasets: Ball_By_Ball.csv, Match.csv, Player.csv.</a:t>
            </a:r>
          </a:p>
          <a:p>
            <a:r>
              <a:t>Libraries: PySpark, GraphFrames, Matplotlib.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full project code here: https://github.com/Mehul-420/IPL-DataAnalysis-Using-Spark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IPL data analysis using Apache Spark, focusing on large-scale data processing, querying, and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High-level architecture diagram showcasing data flow and processing pipelines.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Spark Core: Distributed data processing engine.</a:t>
            </a:r>
          </a:p>
          <a:p>
            <a:r>
              <a:t>Libraries: Spark SQL, MLlib, GraphX, Spark Streaming.</a:t>
            </a:r>
          </a:p>
          <a:p>
            <a:r>
              <a:t>Custom schema for IPL data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Ball_by_Ball: Includes match_id, runs_scored, etc.</a:t>
            </a:r>
          </a:p>
          <a:p>
            <a:r>
              <a:t>Match: Includes team1, team2, venue_name, etc.</a:t>
            </a:r>
          </a:p>
          <a:p>
            <a:r>
              <a:t>Player: Includes player_id, name, and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SparkSession: Entry point for Spark operations.</a:t>
            </a:r>
          </a:p>
          <a:p>
            <a:r>
              <a:t>DataFrame API: For structured data manipulation.</a:t>
            </a:r>
          </a:p>
          <a:p>
            <a:r>
              <a:t>PySpark functions: for transformations and aggregations.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Load Data: Using pre-defined schemas.</a:t>
            </a:r>
          </a:p>
          <a:p>
            <a:r>
              <a:t>Preprocess Data: Clean and validate datasets.</a:t>
            </a:r>
          </a:p>
          <a:p>
            <a:r>
              <a:t>Aggregate Data: Group and filter for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Apache Spark: For distributed data processing.</a:t>
            </a:r>
          </a:p>
          <a:p>
            <a:r>
              <a:t>Databricks: Collaborative workspace for Spark.</a:t>
            </a:r>
          </a:p>
          <a:p>
            <a:r>
              <a:t>AWS S3: Cloud storage for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Phase 1: Environment setup and data validation.</a:t>
            </a:r>
          </a:p>
          <a:p>
            <a:r>
              <a:t>Phase 2: Data preprocessing.</a:t>
            </a:r>
          </a:p>
          <a:p>
            <a:r>
              <a:t>Phase 3: Data analysis and feature engineering.</a:t>
            </a:r>
          </a:p>
          <a:p>
            <a:r>
              <a:t>Phase 4: Advanced analytics and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IPL Data Analysis Using Spark</vt:lpstr>
      <vt:lpstr>Project Overview</vt:lpstr>
      <vt:lpstr>Architecture</vt:lpstr>
      <vt:lpstr>Module Description</vt:lpstr>
      <vt:lpstr>Data Structures and Schema</vt:lpstr>
      <vt:lpstr>API Description</vt:lpstr>
      <vt:lpstr>Workflows</vt:lpstr>
      <vt:lpstr>Technology Stack</vt:lpstr>
      <vt:lpstr>Implementation Plan</vt:lpstr>
      <vt:lpstr>Final Deliverables</vt:lpstr>
      <vt:lpstr>Risk and Mitigation</vt:lpstr>
      <vt:lpstr>References</vt:lpstr>
      <vt:lpstr>GitHub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Mehul  Sharma</cp:lastModifiedBy>
  <cp:revision>2</cp:revision>
  <dcterms:created xsi:type="dcterms:W3CDTF">2013-01-27T09:14:16Z</dcterms:created>
  <dcterms:modified xsi:type="dcterms:W3CDTF">2024-11-15T18:22:36Z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2024-11-15T18:22:18Z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b84afc80-db81-4f26-a270-4cf941b5f825</vt:lpwstr>
  </property>
  <property fmtid="{D5CDD505-2E9C-101B-9397-08002B2CF9AE}" pid="7" name="MSIP_Label_defa4170-0d19-0005-0004-bc88714345d2_ActionId">
    <vt:lpwstr>741ac7ff-8e8c-48ce-a7a0-e8cfd3f21e44</vt:lpwstr>
  </property>
  <property fmtid="{D5CDD505-2E9C-101B-9397-08002B2CF9AE}" pid="8" name="MSIP_Label_defa4170-0d19-0005-0004-bc88714345d2_ContentBits">
    <vt:lpwstr>0</vt:lpwstr>
  </property>
</Properties>
</file>