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IPL Data Analysis Using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Mehul-420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Fully functional codebase.</a:t>
            </a:r>
          </a:p>
          <a:p>
            <a:pPr/>
            <a:r>
              <a:t>Project report with insights and visualizations.</a:t>
            </a:r>
          </a:p>
          <a:p>
            <a:pPr/>
            <a:r>
              <a:t>Interactive dashboards.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 Quality Issues: Validate and clean data.</a:t>
            </a:r>
          </a:p>
          <a:p>
            <a:pPr/>
            <a:r>
              <a:t>Large Dataset Processing: Optimize Spark jobs.</a:t>
            </a:r>
          </a:p>
          <a:p>
            <a:pPr/>
            <a:r>
              <a:t>Environment Setup Challenges: Follow setup guides.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Research Paper: Big Data Analytics on Apache Spark.</a:t>
            </a:r>
          </a:p>
          <a:p>
            <a:pPr/>
            <a:r>
              <a:t>Datasets: Ball_By_Ball.csv, Match.csv, Player.csv.</a:t>
            </a:r>
          </a:p>
          <a:p>
            <a:pPr/>
            <a:r>
              <a:t>Libraries: PySpark, GraphFrames, Matplotlib.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full project code here: https://github.com/Mehul-420/IPL-DataAnalysis-Using-Spark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overview of IPL data analysis using Apache Spark, focusing on large-scale data processing, querying, and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High-level architecture diagram showcasing data flow and processing pipelines.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Spark Core: Distributed data processing engine.</a:t>
            </a:r>
          </a:p>
          <a:p>
            <a:pPr/>
            <a:r>
              <a:t>Libraries: Spark SQL, MLlib, GraphX, Spark Streaming.</a:t>
            </a:r>
          </a:p>
          <a:p>
            <a:pPr/>
            <a:r>
              <a:t>Custom schema for IPL data processing.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Structures and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Ball_by_Ball: Includes match_id, runs_scored, etc.</a:t>
            </a:r>
          </a:p>
          <a:p>
            <a:pPr/>
            <a:r>
              <a:t>Match: Includes team1, team2, venue_name, etc.</a:t>
            </a:r>
          </a:p>
          <a:p>
            <a:pPr/>
            <a:r>
              <a:t>Player: Includes player_id, name, and skills.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SparkSession: Entry point for Spark operations.</a:t>
            </a:r>
          </a:p>
          <a:p>
            <a:pPr/>
            <a:r>
              <a:t>DataFrame API: For structured data manipulation.</a:t>
            </a:r>
          </a:p>
          <a:p>
            <a:pPr/>
            <a:r>
              <a:t>PySpark functions: for transformations and aggregations.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Load Data: Using pre-defined schemas.</a:t>
            </a:r>
          </a:p>
          <a:p>
            <a:pPr/>
            <a:r>
              <a:t>Preprocess Data: Clean and validate datasets.</a:t>
            </a:r>
          </a:p>
          <a:p>
            <a:pPr/>
            <a:r>
              <a:t>Aggregate Data: Group and filter for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Apache Spark: For distributed data processing.</a:t>
            </a:r>
          </a:p>
          <a:p>
            <a:pPr/>
            <a:r>
              <a:t>Databricks: Collaborative workspace for Spark.</a:t>
            </a:r>
          </a:p>
          <a:p>
            <a:pPr/>
            <a:r>
              <a:t>AWS S3: Cloud storage for datasets.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Phase 1: Environment setup and data validation.</a:t>
            </a:r>
          </a:p>
          <a:p>
            <a:pPr/>
            <a:r>
              <a:t>Phase 2: Data preprocessing.</a:t>
            </a:r>
          </a:p>
          <a:p>
            <a:pPr/>
            <a:r>
              <a:t>Phase 3: Data analysis and feature engineering.</a:t>
            </a:r>
          </a:p>
          <a:p>
            <a:pPr/>
            <a:r>
              <a:t>Phase 4: Advanced analytics and reporting.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