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6903be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6903be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66903bec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66903bec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66903bec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66903bec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66903bec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66903bec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66903bec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66903bec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66903bec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66903bec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66903bec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66903be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Hedge Fund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1900" y="2729124"/>
            <a:ext cx="82221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Mehul Natu (002743870)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Xinyi Liu (002652726)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hedge fund manager wants to use the application to receive stock and option price updates and make informed trading decisions.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retail investor wants to use the application to get recommendations on which stocks and options to trade.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We will collect historical stock and option price data from a variety of sources, such as Yahoo Finance and Quandl </a:t>
            </a:r>
            <a:r>
              <a:rPr lang="en"/>
              <a:t>and create pipeline for constantly consuming that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preparation: We will clean and prepare the data for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development/General Rules: We will train a variety of machine learning models to predict future stock and option prices or use general rules based on patterns of prices for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Platform for Users: Then user will be able to subscribe to some stocks for which we can recommend the options prices and also will be able to see old </a:t>
            </a:r>
            <a:r>
              <a:rPr lang="en"/>
              <a:t>prices</a:t>
            </a:r>
            <a:r>
              <a:rPr lang="en"/>
              <a:t> of Stock.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Yahoo Finance: Historical stock and option price data for T - 1 day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Quandl: Historical stock and option price data, as well as other financial data, such as economic indicators for updating real time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Milestones/sprints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(1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 data from Data source and create </a:t>
            </a:r>
            <a:r>
              <a:rPr lang="en"/>
              <a:t>pipeline</a:t>
            </a:r>
            <a:r>
              <a:rPr lang="en"/>
              <a:t> for constantly consuming the stock metadata.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 general structure of the backend for building upon.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POC for models to predict the stock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2 (1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the backend APIs for frontend consumption.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a variety of machine learning models to predict future stock and option prices or create Rules for building.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Start building FrontEnd.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Milestones/sprints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(1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the backend and fix any bugs.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FrontEnd.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Models work with good accuracy then start integrating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4 (1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the whole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code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Spark: For data processing and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Play Framework or React TBD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also use the following third-party libraries: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Yahoo Finance API: For retrieving stock and option price data till t - 1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Quandl API: For retrieving real time stock and option price data, as well as other financial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need to do POC best resource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hedge fund application must be able to receive stock and option price updates from stock data sources with not more than 2 minutes of latency.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hedge fund application should be able to recommend Stock options for weekly and Monthly basis.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hedge fund application must have a user interface that allows users to select upto 3 stocks for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(Brownie Points)</a:t>
            </a:r>
            <a:r>
              <a:rPr lang="en"/>
              <a:t>The hedge fund application must be able to train a machine learning model to predict future stock prices with an accuracy of at least 60%.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