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5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9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6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17D55-790D-572F-C228-23904F2E6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en-US" sz="4800" dirty="0"/>
              <a:t>Hedge Fund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F330A-4876-EE6C-36CC-947F9FE2B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Mehul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Natu – 002743870</a:t>
            </a:r>
          </a:p>
          <a:p>
            <a:r>
              <a:rPr lang="en-US" dirty="0">
                <a:solidFill>
                  <a:schemeClr val="bg1"/>
                </a:solidFill>
              </a:rPr>
              <a:t>Xinyi Liu – 002652726</a:t>
            </a:r>
          </a:p>
          <a:p>
            <a:r>
              <a:rPr lang="en-US" dirty="0">
                <a:solidFill>
                  <a:schemeClr val="bg1"/>
                </a:solidFill>
              </a:rPr>
              <a:t>Repo - https://github.com/Mehul-Natu/HedgeFund/tree/master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4F5345E2-21CE-5E94-5904-BF736A1BF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90" r="19652" b="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3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7C64-9140-358D-1702-0CF68101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A6EA-BBD3-E972-9341-C5630057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We use RMSE to show the deviation between predicted price and real price</a:t>
            </a:r>
          </a:p>
          <a:p>
            <a:r>
              <a:rPr lang="en-US" dirty="0"/>
              <a:t>2. Varies from stock to stock E.g. RMSE of CDNS is 1.612 USD</a:t>
            </a:r>
          </a:p>
          <a:p>
            <a:r>
              <a:rPr lang="en-US" dirty="0"/>
              <a:t>3. To fetch portfolio total evaluation within 5 seconds</a:t>
            </a:r>
          </a:p>
          <a:p>
            <a:r>
              <a:rPr lang="en-US" dirty="0"/>
              <a:t>4. To fetch portfolio time series data within 5 seconds</a:t>
            </a:r>
          </a:p>
          <a:p>
            <a:r>
              <a:rPr lang="en-US" dirty="0"/>
              <a:t>5. To recommend stock diversification and check stock diversification for a given portfolio in under 5 seconds</a:t>
            </a:r>
          </a:p>
          <a:p>
            <a:r>
              <a:rPr lang="en-US" b="1" dirty="0"/>
              <a:t>Changes from previously mention Acceptance Criteria</a:t>
            </a:r>
          </a:p>
          <a:p>
            <a:r>
              <a:rPr lang="en-US" dirty="0"/>
              <a:t>Point 1 of Previous </a:t>
            </a:r>
            <a:r>
              <a:rPr lang="en-US"/>
              <a:t>Acceptance criteria </a:t>
            </a:r>
            <a:r>
              <a:rPr lang="en-US" dirty="0"/>
              <a:t>is changes to just price prediction for next day</a:t>
            </a:r>
          </a:p>
          <a:p>
            <a:r>
              <a:rPr lang="en-US" dirty="0"/>
              <a:t>Point 2 is still intact in form of point 3 and 4</a:t>
            </a:r>
          </a:p>
          <a:p>
            <a:r>
              <a:rPr lang="en-US" dirty="0"/>
              <a:t>Point 3 is removed</a:t>
            </a:r>
          </a:p>
        </p:txBody>
      </p:sp>
    </p:spTree>
    <p:extLst>
      <p:ext uri="{BB962C8B-B14F-4D97-AF65-F5344CB8AC3E}">
        <p14:creationId xmlns:p14="http://schemas.microsoft.com/office/powerpoint/2010/main" val="266898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2996-B8E9-0FEF-710E-02DF9A99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8D1EE-33FF-71D5-90E3-45D87283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and methodology of Hedge Fund</a:t>
            </a:r>
          </a:p>
          <a:p>
            <a:r>
              <a:rPr lang="en-US" dirty="0"/>
              <a:t>Develop our programming skills of Scala</a:t>
            </a:r>
          </a:p>
          <a:p>
            <a:r>
              <a:rPr lang="en-US" dirty="0"/>
              <a:t>Get to know how to build a linear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4520-50B3-A696-1661-6CBE3AC9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Hedge Fund?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79FF7-5D98-10F2-EEC0-6204E107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Hedge fund contains:</a:t>
            </a:r>
          </a:p>
          <a:p>
            <a:pPr marL="342900" indent="-342900">
              <a:buFontTx/>
              <a:buChar char="-"/>
            </a:pPr>
            <a:r>
              <a:rPr lang="en-US" dirty="0"/>
              <a:t>Portfolio</a:t>
            </a:r>
          </a:p>
          <a:p>
            <a:pPr marL="342900" indent="-342900">
              <a:buFontTx/>
              <a:buChar char="-"/>
            </a:pPr>
            <a:r>
              <a:rPr lang="en-US" dirty="0"/>
              <a:t>Trading by selling short &amp; buying long</a:t>
            </a:r>
          </a:p>
          <a:p>
            <a:pPr marL="342900" indent="-342900">
              <a:buFontTx/>
              <a:buChar char="-"/>
            </a:pPr>
            <a:r>
              <a:rPr lang="en-US" dirty="0"/>
              <a:t>How to avoid risk and make/lose HUGE AMOUNT of money?</a:t>
            </a:r>
          </a:p>
        </p:txBody>
      </p:sp>
    </p:spTree>
    <p:extLst>
      <p:ext uri="{BB962C8B-B14F-4D97-AF65-F5344CB8AC3E}">
        <p14:creationId xmlns:p14="http://schemas.microsoft.com/office/powerpoint/2010/main" val="423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B78-6AB9-FC76-72F6-E3CFA4D1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 did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8220-9E95-02B6-EE82-4ECBC3A7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Select the strongest stocks: from S&amp;P 500</a:t>
            </a:r>
          </a:p>
          <a:p>
            <a:pPr marL="342900" indent="-342900">
              <a:buFontTx/>
              <a:buChar char="-"/>
            </a:pPr>
            <a:r>
              <a:rPr lang="en-US" dirty="0"/>
              <a:t>Make them into clusters using K-means</a:t>
            </a:r>
          </a:p>
          <a:p>
            <a:pPr marL="342900" indent="-342900">
              <a:buFontTx/>
              <a:buChar char="-"/>
            </a:pPr>
            <a:r>
              <a:rPr lang="en-US" dirty="0"/>
              <a:t>Predict the stock price of tomorrow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 an </a:t>
            </a:r>
            <a:r>
              <a:rPr lang="en-US" dirty="0" err="1"/>
              <a:t>Akka</a:t>
            </a:r>
            <a:r>
              <a:rPr lang="en-US" dirty="0"/>
              <a:t> Actor Based Backend to support various requests</a:t>
            </a:r>
          </a:p>
        </p:txBody>
      </p:sp>
    </p:spTree>
    <p:extLst>
      <p:ext uri="{BB962C8B-B14F-4D97-AF65-F5344CB8AC3E}">
        <p14:creationId xmlns:p14="http://schemas.microsoft.com/office/powerpoint/2010/main" val="290255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078E-024D-D522-1822-A41CD2BB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6C5B-86D4-264A-6E26-5A531E21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investors &amp; quantitative analysts</a:t>
            </a:r>
          </a:p>
          <a:p>
            <a:r>
              <a:rPr lang="en-US" dirty="0"/>
              <a:t>Based on the prediction result to make decision: Buy long? Sell short?</a:t>
            </a:r>
          </a:p>
          <a:p>
            <a:r>
              <a:rPr lang="en-US" dirty="0"/>
              <a:t>Cluster the stocks, make the correlation as small as possible</a:t>
            </a:r>
          </a:p>
          <a:p>
            <a:r>
              <a:rPr lang="en-US" dirty="0"/>
              <a:t>To look at Portfolio Price</a:t>
            </a:r>
          </a:p>
          <a:p>
            <a:r>
              <a:rPr lang="en-US" dirty="0"/>
              <a:t>To get Time series data for portfolio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2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7B68-AC48-808A-C74A-E78D3E61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</a:t>
            </a:r>
            <a:r>
              <a:rPr lang="en-US" altLang="zh-CN" dirty="0"/>
              <a:t>a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BA4D-3774-3351-7D05-24A669A2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Fetched the stock price of The Standard and Poor's 500, aka S&amp;P 500</a:t>
            </a:r>
          </a:p>
          <a:p>
            <a:r>
              <a:rPr lang="en-US" dirty="0"/>
              <a:t>Used APIs from Alpha Vantage</a:t>
            </a:r>
          </a:p>
          <a:p>
            <a:endParaRPr lang="en-US" dirty="0"/>
          </a:p>
          <a:p>
            <a:r>
              <a:rPr lang="en-US" dirty="0"/>
              <a:t>What is S&amp;P 500?</a:t>
            </a:r>
            <a:br>
              <a:rPr lang="en-US" dirty="0"/>
            </a:br>
            <a:r>
              <a:rPr lang="en-US" dirty="0"/>
              <a:t>A Stock market index, tracking the stock performance of 500 of the largest companies listed on stock exchanges in the United States.</a:t>
            </a:r>
          </a:p>
          <a:p>
            <a:endParaRPr lang="en-US" dirty="0"/>
          </a:p>
          <a:p>
            <a:r>
              <a:rPr lang="en-US" dirty="0"/>
              <a:t>Why S&amp;P 500?</a:t>
            </a:r>
            <a:br>
              <a:rPr lang="en-US" dirty="0"/>
            </a:br>
            <a:r>
              <a:rPr lang="en-US" dirty="0"/>
              <a:t>Active / Strong / Enough history data</a:t>
            </a:r>
          </a:p>
        </p:txBody>
      </p:sp>
    </p:spTree>
    <p:extLst>
      <p:ext uri="{BB962C8B-B14F-4D97-AF65-F5344CB8AC3E}">
        <p14:creationId xmlns:p14="http://schemas.microsoft.com/office/powerpoint/2010/main" val="409975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DEF1-C33F-F903-EC04-9B9C55BD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FFA3-B144-5B72-7677-E588ED6F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collection, Learning </a:t>
            </a:r>
            <a:r>
              <a:rPr lang="en-US" altLang="zh-CN" dirty="0" err="1"/>
              <a:t>Akka</a:t>
            </a:r>
            <a:r>
              <a:rPr lang="en-US" altLang="zh-CN" dirty="0"/>
              <a:t> Actors : Finished Nov 25</a:t>
            </a:r>
          </a:p>
          <a:p>
            <a:pPr marL="342900" indent="-342900">
              <a:buFontTx/>
              <a:buChar char="-"/>
            </a:pPr>
            <a:r>
              <a:rPr lang="en-US" dirty="0"/>
              <a:t>Data cleaning and calculating eigenvalues, Building Actor System for backend: Finished by Dec 4</a:t>
            </a:r>
          </a:p>
          <a:p>
            <a:pPr marL="342900" indent="-342900">
              <a:buFontTx/>
              <a:buChar char="-"/>
            </a:pPr>
            <a:r>
              <a:rPr lang="en-US" dirty="0"/>
              <a:t>Working out the ML model for clustering &amp; price predicting, Writing test cases for backend: Finished by Dec 5</a:t>
            </a:r>
          </a:p>
        </p:txBody>
      </p:sp>
    </p:spTree>
    <p:extLst>
      <p:ext uri="{BB962C8B-B14F-4D97-AF65-F5344CB8AC3E}">
        <p14:creationId xmlns:p14="http://schemas.microsoft.com/office/powerpoint/2010/main" val="155087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D14B-63F8-BF59-0F39-58EC082E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program in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FA6E-D903-1C32-4BB7-1732C6499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4079926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Fetched original data using APIs from Alpha Vantage</a:t>
            </a:r>
          </a:p>
          <a:p>
            <a:pPr marL="342900" indent="-342900">
              <a:buFontTx/>
              <a:buChar char="-"/>
            </a:pPr>
            <a:r>
              <a:rPr lang="en-US" dirty="0"/>
              <a:t>Divide our stock price into batches</a:t>
            </a:r>
          </a:p>
          <a:p>
            <a:pPr marL="342900" indent="-342900">
              <a:buFontTx/>
              <a:buChar char="-"/>
            </a:pPr>
            <a:r>
              <a:rPr lang="en-US" dirty="0"/>
              <a:t>Calculate the eigenvalues: SMA30, RSI, Bolling Upper, Bolling Lower, VWAP, ROC</a:t>
            </a:r>
          </a:p>
          <a:p>
            <a:pPr marL="342900" indent="-342900">
              <a:buFontTx/>
              <a:buChar char="-"/>
            </a:pPr>
            <a:r>
              <a:rPr lang="en-US" dirty="0"/>
              <a:t>Clustering stocks and build price prediction model using linear regression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Created an Actor based system containing Actors like Stock Manager, Stock and Diversification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Integrated Alpha Vantage APIs to get stock price and stock price vs. stock time 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Developed test cases for various Actor flows</a:t>
            </a:r>
          </a:p>
        </p:txBody>
      </p:sp>
    </p:spTree>
    <p:extLst>
      <p:ext uri="{BB962C8B-B14F-4D97-AF65-F5344CB8AC3E}">
        <p14:creationId xmlns:p14="http://schemas.microsoft.com/office/powerpoint/2010/main" val="147933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878F-17B7-28F5-A292-42BBE53D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program in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EECB-7D30-4177-5228-29DAE37E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Actors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StockManager</a:t>
            </a:r>
            <a:endParaRPr lang="en-US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To Create and Destroy Stock Actor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Request data from stock example price and time series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Stock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To call Client Actor for fetching Price and Time series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Diversification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To Load the Cluster Data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Recommend Stock to Diversify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Check if the current Portfolio </a:t>
            </a:r>
            <a:r>
              <a:rPr lang="en-US"/>
              <a:t>is diversified</a:t>
            </a:r>
            <a:endParaRPr lang="en-US" dirty="0"/>
          </a:p>
          <a:p>
            <a:pPr lvl="1"/>
            <a:endParaRPr lang="en-US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2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BA67-2300-35F0-C002-83CEDEFB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Acceptence</a:t>
            </a:r>
            <a:r>
              <a:rPr lang="en-US" dirty="0"/>
              <a:t> Criteria previously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AFD4-ECBC-DDE3-2F56-C7E750E0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-The hedge fund application must be able to receive stock and option price updates from stock data sources with not more than 2 minutes of latency.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-The hedge fund application should be able to recommend Stock options for weekly and Monthly basis within 2 minutes.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-The hedge fund application must have a user interface that allows users to select </a:t>
            </a:r>
            <a:r>
              <a:rPr lang="en-US" sz="1800" b="0" i="0" u="none" strike="noStrike" dirty="0" err="1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upto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 3 stocks for prediction.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5290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602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Bahnschrift</vt:lpstr>
      <vt:lpstr>Roboto</vt:lpstr>
      <vt:lpstr>MatrixVTI</vt:lpstr>
      <vt:lpstr>Hedge Fund App</vt:lpstr>
      <vt:lpstr>What is Hedge Fund?</vt:lpstr>
      <vt:lpstr>What we did</vt:lpstr>
      <vt:lpstr>Use Cases</vt:lpstr>
      <vt:lpstr>Data Source</vt:lpstr>
      <vt:lpstr>Sprints</vt:lpstr>
      <vt:lpstr>What did we program in Scala</vt:lpstr>
      <vt:lpstr>What did we program in Scala</vt:lpstr>
      <vt:lpstr>Acceptence Criteria previously mentioned</vt:lpstr>
      <vt:lpstr>New Acceptance Criteria</vt:lpstr>
      <vt:lpstr>Goal of our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Hedge Fund App</dc:title>
  <dc:creator>Xinyi Liu</dc:creator>
  <cp:lastModifiedBy>Mehul Natu</cp:lastModifiedBy>
  <cp:revision>13</cp:revision>
  <dcterms:created xsi:type="dcterms:W3CDTF">2023-12-06T23:03:30Z</dcterms:created>
  <dcterms:modified xsi:type="dcterms:W3CDTF">2023-12-11T07:05:33Z</dcterms:modified>
</cp:coreProperties>
</file>