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56A7-8731-4749-BAB3-7F6EB6C9014B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C4B4-6AE3-41F8-BAB2-F027031354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le-sample.com/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</a:t>
            </a:r>
            <a:r>
              <a:rPr lang="en-US" dirty="0" smtClean="0"/>
              <a:t>Power Point Presentation </a:t>
            </a:r>
            <a:r>
              <a:rPr lang="en-US" dirty="0"/>
              <a:t>Document </a:t>
            </a:r>
            <a:r>
              <a:rPr lang="en-US" dirty="0" smtClean="0"/>
              <a:t>(.pptx) </a:t>
            </a:r>
            <a:r>
              <a:rPr lang="en-US" dirty="0"/>
              <a:t>file.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/>
          <a:p>
            <a:r>
              <a:rPr lang="en-US" dirty="0"/>
              <a:t>Short Link: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www.file-sample.com/pptx</a:t>
            </a:r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Power Point Presentation Document (.pptx) file.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 Point Presentation Document (.pptx) file. </dc:title>
  <dc:creator>Windows User</dc:creator>
  <cp:lastModifiedBy>Windows User</cp:lastModifiedBy>
  <cp:revision>1</cp:revision>
  <dcterms:created xsi:type="dcterms:W3CDTF">2013-07-03T20:45:41Z</dcterms:created>
  <dcterms:modified xsi:type="dcterms:W3CDTF">2013-07-03T20:47:41Z</dcterms:modified>
</cp:coreProperties>
</file>