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8" r:id="rId8"/>
    <p:sldId id="271" r:id="rId9"/>
    <p:sldId id="272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6539E-0F95-4759-BC08-D82F52959B40}" v="5" dt="2023-12-12T03:52:1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870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Pall" userId="2b912e9f72f77f36" providerId="LiveId" clId="{25B6539E-0F95-4759-BC08-D82F52959B40}"/>
    <pc:docChg chg="undo custSel addSld delSld modSld">
      <pc:chgData name="Ankita Pall" userId="2b912e9f72f77f36" providerId="LiveId" clId="{25B6539E-0F95-4759-BC08-D82F52959B40}" dt="2023-12-12T03:53:30.022" v="50" actId="207"/>
      <pc:docMkLst>
        <pc:docMk/>
      </pc:docMkLst>
      <pc:sldChg chg="del">
        <pc:chgData name="Ankita Pall" userId="2b912e9f72f77f36" providerId="LiveId" clId="{25B6539E-0F95-4759-BC08-D82F52959B40}" dt="2023-12-12T03:49:48.163" v="0" actId="2696"/>
        <pc:sldMkLst>
          <pc:docMk/>
          <pc:sldMk cId="3108249256" sldId="267"/>
        </pc:sldMkLst>
      </pc:sldChg>
      <pc:sldChg chg="addSp delSp modSp mod setBg setClrOvrMap">
        <pc:chgData name="Ankita Pall" userId="2b912e9f72f77f36" providerId="LiveId" clId="{25B6539E-0F95-4759-BC08-D82F52959B40}" dt="2023-12-12T03:51:45.467" v="30" actId="14100"/>
        <pc:sldMkLst>
          <pc:docMk/>
          <pc:sldMk cId="2004311583" sldId="268"/>
        </pc:sldMkLst>
        <pc:spChg chg="mod">
          <ac:chgData name="Ankita Pall" userId="2b912e9f72f77f36" providerId="LiveId" clId="{25B6539E-0F95-4759-BC08-D82F52959B40}" dt="2023-12-12T03:51:28.615" v="26" actId="26606"/>
          <ac:spMkLst>
            <pc:docMk/>
            <pc:sldMk cId="2004311583" sldId="268"/>
            <ac:spMk id="2" creationId="{1E000D4D-FA55-C562-9E50-F76F6E9E8D8B}"/>
          </ac:spMkLst>
        </pc:spChg>
        <pc:spChg chg="add del">
          <ac:chgData name="Ankita Pall" userId="2b912e9f72f77f36" providerId="LiveId" clId="{25B6539E-0F95-4759-BC08-D82F52959B40}" dt="2023-12-12T03:51:22.443" v="23" actId="26606"/>
          <ac:spMkLst>
            <pc:docMk/>
            <pc:sldMk cId="2004311583" sldId="268"/>
            <ac:spMk id="20" creationId="{78C9D07A-5A22-4E55-B18A-47CF07E5080D}"/>
          </ac:spMkLst>
        </pc:spChg>
        <pc:spChg chg="add del">
          <ac:chgData name="Ankita Pall" userId="2b912e9f72f77f36" providerId="LiveId" clId="{25B6539E-0F95-4759-BC08-D82F52959B40}" dt="2023-12-12T03:51:22.443" v="23" actId="26606"/>
          <ac:spMkLst>
            <pc:docMk/>
            <pc:sldMk cId="2004311583" sldId="268"/>
            <ac:spMk id="22" creationId="{3D71E629-0739-4A59-972B-A9E9A4500E31}"/>
          </ac:spMkLst>
        </pc:spChg>
        <pc:spChg chg="add del">
          <ac:chgData name="Ankita Pall" userId="2b912e9f72f77f36" providerId="LiveId" clId="{25B6539E-0F95-4759-BC08-D82F52959B40}" dt="2023-12-12T03:51:22.443" v="23" actId="26606"/>
          <ac:spMkLst>
            <pc:docMk/>
            <pc:sldMk cId="2004311583" sldId="268"/>
            <ac:spMk id="28" creationId="{B9B4F0B3-5A15-4AAD-B054-8BA92098722A}"/>
          </ac:spMkLst>
        </pc:spChg>
        <pc:spChg chg="add del">
          <ac:chgData name="Ankita Pall" userId="2b912e9f72f77f36" providerId="LiveId" clId="{25B6539E-0F95-4759-BC08-D82F52959B40}" dt="2023-12-12T03:51:22.443" v="23" actId="26606"/>
          <ac:spMkLst>
            <pc:docMk/>
            <pc:sldMk cId="2004311583" sldId="268"/>
            <ac:spMk id="32" creationId="{488AAD42-9F71-4F14-AE1E-C05DCFC60600}"/>
          </ac:spMkLst>
        </pc:spChg>
        <pc:spChg chg="add del">
          <ac:chgData name="Ankita Pall" userId="2b912e9f72f77f36" providerId="LiveId" clId="{25B6539E-0F95-4759-BC08-D82F52959B40}" dt="2023-12-12T03:51:22.443" v="23" actId="26606"/>
          <ac:spMkLst>
            <pc:docMk/>
            <pc:sldMk cId="2004311583" sldId="268"/>
            <ac:spMk id="34" creationId="{61B962C9-BE53-4915-9C0C-B53DCD378DA2}"/>
          </ac:spMkLst>
        </pc:spChg>
        <pc:spChg chg="add del">
          <ac:chgData name="Ankita Pall" userId="2b912e9f72f77f36" providerId="LiveId" clId="{25B6539E-0F95-4759-BC08-D82F52959B40}" dt="2023-12-12T03:51:28.573" v="25" actId="26606"/>
          <ac:spMkLst>
            <pc:docMk/>
            <pc:sldMk cId="2004311583" sldId="268"/>
            <ac:spMk id="39" creationId="{78C9D07A-5A22-4E55-B18A-47CF07E5080D}"/>
          </ac:spMkLst>
        </pc:spChg>
        <pc:spChg chg="add del">
          <ac:chgData name="Ankita Pall" userId="2b912e9f72f77f36" providerId="LiveId" clId="{25B6539E-0F95-4759-BC08-D82F52959B40}" dt="2023-12-12T03:51:28.573" v="25" actId="26606"/>
          <ac:spMkLst>
            <pc:docMk/>
            <pc:sldMk cId="2004311583" sldId="268"/>
            <ac:spMk id="40" creationId="{3D71E629-0739-4A59-972B-A9E9A4500E31}"/>
          </ac:spMkLst>
        </pc:spChg>
        <pc:spChg chg="add del">
          <ac:chgData name="Ankita Pall" userId="2b912e9f72f77f36" providerId="LiveId" clId="{25B6539E-0F95-4759-BC08-D82F52959B40}" dt="2023-12-12T03:51:28.573" v="25" actId="26606"/>
          <ac:spMkLst>
            <pc:docMk/>
            <pc:sldMk cId="2004311583" sldId="268"/>
            <ac:spMk id="41" creationId="{2F84762E-7FCC-4EAF-B9E7-CE7214491E0D}"/>
          </ac:spMkLst>
        </pc:spChg>
        <pc:spChg chg="add del">
          <ac:chgData name="Ankita Pall" userId="2b912e9f72f77f36" providerId="LiveId" clId="{25B6539E-0F95-4759-BC08-D82F52959B40}" dt="2023-12-12T03:51:28.573" v="25" actId="26606"/>
          <ac:spMkLst>
            <pc:docMk/>
            <pc:sldMk cId="2004311583" sldId="268"/>
            <ac:spMk id="43" creationId="{A1038667-0C3F-4764-A24D-DA9D9B474851}"/>
          </ac:spMkLst>
        </pc:spChg>
        <pc:spChg chg="add del">
          <ac:chgData name="Ankita Pall" userId="2b912e9f72f77f36" providerId="LiveId" clId="{25B6539E-0F95-4759-BC08-D82F52959B40}" dt="2023-12-12T03:51:28.573" v="25" actId="26606"/>
          <ac:spMkLst>
            <pc:docMk/>
            <pc:sldMk cId="2004311583" sldId="268"/>
            <ac:spMk id="45" creationId="{571EEFCA-9235-4BC2-85C3-A4EC6EE57AC4}"/>
          </ac:spMkLst>
        </pc:spChg>
        <pc:spChg chg="add">
          <ac:chgData name="Ankita Pall" userId="2b912e9f72f77f36" providerId="LiveId" clId="{25B6539E-0F95-4759-BC08-D82F52959B40}" dt="2023-12-12T03:51:28.615" v="26" actId="26606"/>
          <ac:spMkLst>
            <pc:docMk/>
            <pc:sldMk cId="2004311583" sldId="268"/>
            <ac:spMk id="50" creationId="{78C9D07A-5A22-4E55-B18A-47CF07E5080D}"/>
          </ac:spMkLst>
        </pc:spChg>
        <pc:spChg chg="add">
          <ac:chgData name="Ankita Pall" userId="2b912e9f72f77f36" providerId="LiveId" clId="{25B6539E-0F95-4759-BC08-D82F52959B40}" dt="2023-12-12T03:51:28.615" v="26" actId="26606"/>
          <ac:spMkLst>
            <pc:docMk/>
            <pc:sldMk cId="2004311583" sldId="268"/>
            <ac:spMk id="51" creationId="{3D71E629-0739-4A59-972B-A9E9A4500E31}"/>
          </ac:spMkLst>
        </pc:spChg>
        <pc:spChg chg="add">
          <ac:chgData name="Ankita Pall" userId="2b912e9f72f77f36" providerId="LiveId" clId="{25B6539E-0F95-4759-BC08-D82F52959B40}" dt="2023-12-12T03:51:28.615" v="26" actId="26606"/>
          <ac:spMkLst>
            <pc:docMk/>
            <pc:sldMk cId="2004311583" sldId="268"/>
            <ac:spMk id="54" creationId="{B9B4F0B3-5A15-4AAD-B054-8BA92098722A}"/>
          </ac:spMkLst>
        </pc:spChg>
        <pc:spChg chg="add">
          <ac:chgData name="Ankita Pall" userId="2b912e9f72f77f36" providerId="LiveId" clId="{25B6539E-0F95-4759-BC08-D82F52959B40}" dt="2023-12-12T03:51:28.615" v="26" actId="26606"/>
          <ac:spMkLst>
            <pc:docMk/>
            <pc:sldMk cId="2004311583" sldId="268"/>
            <ac:spMk id="56" creationId="{488AAD42-9F71-4F14-AE1E-C05DCFC60600}"/>
          </ac:spMkLst>
        </pc:spChg>
        <pc:spChg chg="add">
          <ac:chgData name="Ankita Pall" userId="2b912e9f72f77f36" providerId="LiveId" clId="{25B6539E-0F95-4759-BC08-D82F52959B40}" dt="2023-12-12T03:51:28.615" v="26" actId="26606"/>
          <ac:spMkLst>
            <pc:docMk/>
            <pc:sldMk cId="2004311583" sldId="268"/>
            <ac:spMk id="57" creationId="{61B962C9-BE53-4915-9C0C-B53DCD378DA2}"/>
          </ac:spMkLst>
        </pc:spChg>
        <pc:picChg chg="del">
          <ac:chgData name="Ankita Pall" userId="2b912e9f72f77f36" providerId="LiveId" clId="{25B6539E-0F95-4759-BC08-D82F52959B40}" dt="2023-12-12T03:49:55.377" v="2" actId="478"/>
          <ac:picMkLst>
            <pc:docMk/>
            <pc:sldMk cId="2004311583" sldId="268"/>
            <ac:picMk id="5" creationId="{744A70D5-8794-86AB-58F2-7A4BEB605ADC}"/>
          </ac:picMkLst>
        </pc:picChg>
        <pc:picChg chg="del">
          <ac:chgData name="Ankita Pall" userId="2b912e9f72f77f36" providerId="LiveId" clId="{25B6539E-0F95-4759-BC08-D82F52959B40}" dt="2023-12-12T03:49:57.258" v="3" actId="478"/>
          <ac:picMkLst>
            <pc:docMk/>
            <pc:sldMk cId="2004311583" sldId="268"/>
            <ac:picMk id="7" creationId="{840EE2D5-EF77-FFA2-8054-E16ACDF2D73D}"/>
          </ac:picMkLst>
        </pc:picChg>
        <pc:picChg chg="add mod">
          <ac:chgData name="Ankita Pall" userId="2b912e9f72f77f36" providerId="LiveId" clId="{25B6539E-0F95-4759-BC08-D82F52959B40}" dt="2023-12-12T03:51:45.467" v="30" actId="14100"/>
          <ac:picMkLst>
            <pc:docMk/>
            <pc:sldMk cId="2004311583" sldId="268"/>
            <ac:picMk id="9" creationId="{76CEE58A-B90C-431E-590C-F82BA7F9E7CE}"/>
          </ac:picMkLst>
        </pc:picChg>
        <pc:picChg chg="add del mod">
          <ac:chgData name="Ankita Pall" userId="2b912e9f72f77f36" providerId="LiveId" clId="{25B6539E-0F95-4759-BC08-D82F52959B40}" dt="2023-12-12T03:51:09.720" v="21" actId="478"/>
          <ac:picMkLst>
            <pc:docMk/>
            <pc:sldMk cId="2004311583" sldId="268"/>
            <ac:picMk id="11" creationId="{E3A5B527-0B69-A8E4-3469-5D8B3539C939}"/>
          </ac:picMkLst>
        </pc:picChg>
        <pc:picChg chg="add del mod">
          <ac:chgData name="Ankita Pall" userId="2b912e9f72f77f36" providerId="LiveId" clId="{25B6539E-0F95-4759-BC08-D82F52959B40}" dt="2023-12-12T03:51:06.937" v="20" actId="478"/>
          <ac:picMkLst>
            <pc:docMk/>
            <pc:sldMk cId="2004311583" sldId="268"/>
            <ac:picMk id="13" creationId="{2223323B-8EEA-9732-DD73-1CBCB104D7B3}"/>
          </ac:picMkLst>
        </pc:picChg>
        <pc:picChg chg="add del">
          <ac:chgData name="Ankita Pall" userId="2b912e9f72f77f36" providerId="LiveId" clId="{25B6539E-0F95-4759-BC08-D82F52959B40}" dt="2023-12-12T03:51:22.443" v="23" actId="26606"/>
          <ac:picMkLst>
            <pc:docMk/>
            <pc:sldMk cId="2004311583" sldId="268"/>
            <ac:picMk id="14" creationId="{5321D838-2C7E-4177-9DD3-DAC78324A2B2}"/>
          </ac:picMkLst>
        </pc:picChg>
        <pc:picChg chg="add del">
          <ac:chgData name="Ankita Pall" userId="2b912e9f72f77f36" providerId="LiveId" clId="{25B6539E-0F95-4759-BC08-D82F52959B40}" dt="2023-12-12T03:51:22.443" v="23" actId="26606"/>
          <ac:picMkLst>
            <pc:docMk/>
            <pc:sldMk cId="2004311583" sldId="268"/>
            <ac:picMk id="16" creationId="{0146E45C-1450-4186-B501-74F221F897A8}"/>
          </ac:picMkLst>
        </pc:picChg>
        <pc:picChg chg="add del">
          <ac:chgData name="Ankita Pall" userId="2b912e9f72f77f36" providerId="LiveId" clId="{25B6539E-0F95-4759-BC08-D82F52959B40}" dt="2023-12-12T03:51:22.443" v="23" actId="26606"/>
          <ac:picMkLst>
            <pc:docMk/>
            <pc:sldMk cId="2004311583" sldId="268"/>
            <ac:picMk id="18" creationId="{EEDDA48B-BC04-4915-ADA3-A1A9522EB0D1}"/>
          </ac:picMkLst>
        </pc:picChg>
        <pc:picChg chg="add del">
          <ac:chgData name="Ankita Pall" userId="2b912e9f72f77f36" providerId="LiveId" clId="{25B6539E-0F95-4759-BC08-D82F52959B40}" dt="2023-12-12T03:51:22.443" v="23" actId="26606"/>
          <ac:picMkLst>
            <pc:docMk/>
            <pc:sldMk cId="2004311583" sldId="268"/>
            <ac:picMk id="24" creationId="{AF9C2BBD-AAF7-4C85-9BE4-E4C2F52353FF}"/>
          </ac:picMkLst>
        </pc:picChg>
        <pc:picChg chg="add del">
          <ac:chgData name="Ankita Pall" userId="2b912e9f72f77f36" providerId="LiveId" clId="{25B6539E-0F95-4759-BC08-D82F52959B40}" dt="2023-12-12T03:51:22.443" v="23" actId="26606"/>
          <ac:picMkLst>
            <pc:docMk/>
            <pc:sldMk cId="2004311583" sldId="268"/>
            <ac:picMk id="26" creationId="{AEEF8B78-E487-4E1A-8945-35B4041B02A3}"/>
          </ac:picMkLst>
        </pc:picChg>
        <pc:picChg chg="add del">
          <ac:chgData name="Ankita Pall" userId="2b912e9f72f77f36" providerId="LiveId" clId="{25B6539E-0F95-4759-BC08-D82F52959B40}" dt="2023-12-12T03:51:22.443" v="23" actId="26606"/>
          <ac:picMkLst>
            <pc:docMk/>
            <pc:sldMk cId="2004311583" sldId="268"/>
            <ac:picMk id="30" creationId="{CCA43FE3-BC3A-4163-B2D9-721AA0F6F4D9}"/>
          </ac:picMkLst>
        </pc:picChg>
        <pc:picChg chg="add del">
          <ac:chgData name="Ankita Pall" userId="2b912e9f72f77f36" providerId="LiveId" clId="{25B6539E-0F95-4759-BC08-D82F52959B40}" dt="2023-12-12T03:51:28.573" v="25" actId="26606"/>
          <ac:picMkLst>
            <pc:docMk/>
            <pc:sldMk cId="2004311583" sldId="268"/>
            <ac:picMk id="36" creationId="{5321D838-2C7E-4177-9DD3-DAC78324A2B2}"/>
          </ac:picMkLst>
        </pc:picChg>
        <pc:picChg chg="add del">
          <ac:chgData name="Ankita Pall" userId="2b912e9f72f77f36" providerId="LiveId" clId="{25B6539E-0F95-4759-BC08-D82F52959B40}" dt="2023-12-12T03:51:28.573" v="25" actId="26606"/>
          <ac:picMkLst>
            <pc:docMk/>
            <pc:sldMk cId="2004311583" sldId="268"/>
            <ac:picMk id="37" creationId="{0146E45C-1450-4186-B501-74F221F897A8}"/>
          </ac:picMkLst>
        </pc:picChg>
        <pc:picChg chg="add del">
          <ac:chgData name="Ankita Pall" userId="2b912e9f72f77f36" providerId="LiveId" clId="{25B6539E-0F95-4759-BC08-D82F52959B40}" dt="2023-12-12T03:51:28.573" v="25" actId="26606"/>
          <ac:picMkLst>
            <pc:docMk/>
            <pc:sldMk cId="2004311583" sldId="268"/>
            <ac:picMk id="38" creationId="{EEDDA48B-BC04-4915-ADA3-A1A9522EB0D1}"/>
          </ac:picMkLst>
        </pc:picChg>
        <pc:picChg chg="add del">
          <ac:chgData name="Ankita Pall" userId="2b912e9f72f77f36" providerId="LiveId" clId="{25B6539E-0F95-4759-BC08-D82F52959B40}" dt="2023-12-12T03:51:28.573" v="25" actId="26606"/>
          <ac:picMkLst>
            <pc:docMk/>
            <pc:sldMk cId="2004311583" sldId="268"/>
            <ac:picMk id="42" creationId="{927A1389-2A5D-4886-AD82-F213767E673F}"/>
          </ac:picMkLst>
        </pc:picChg>
        <pc:picChg chg="add del">
          <ac:chgData name="Ankita Pall" userId="2b912e9f72f77f36" providerId="LiveId" clId="{25B6539E-0F95-4759-BC08-D82F52959B40}" dt="2023-12-12T03:51:28.573" v="25" actId="26606"/>
          <ac:picMkLst>
            <pc:docMk/>
            <pc:sldMk cId="2004311583" sldId="268"/>
            <ac:picMk id="44" creationId="{6AC2195B-895A-4535-8ECD-9F5B669C5CA5}"/>
          </ac:picMkLst>
        </pc:picChg>
        <pc:picChg chg="add">
          <ac:chgData name="Ankita Pall" userId="2b912e9f72f77f36" providerId="LiveId" clId="{25B6539E-0F95-4759-BC08-D82F52959B40}" dt="2023-12-12T03:51:28.615" v="26" actId="26606"/>
          <ac:picMkLst>
            <pc:docMk/>
            <pc:sldMk cId="2004311583" sldId="268"/>
            <ac:picMk id="47" creationId="{5321D838-2C7E-4177-9DD3-DAC78324A2B2}"/>
          </ac:picMkLst>
        </pc:picChg>
        <pc:picChg chg="add">
          <ac:chgData name="Ankita Pall" userId="2b912e9f72f77f36" providerId="LiveId" clId="{25B6539E-0F95-4759-BC08-D82F52959B40}" dt="2023-12-12T03:51:28.615" v="26" actId="26606"/>
          <ac:picMkLst>
            <pc:docMk/>
            <pc:sldMk cId="2004311583" sldId="268"/>
            <ac:picMk id="48" creationId="{0146E45C-1450-4186-B501-74F221F897A8}"/>
          </ac:picMkLst>
        </pc:picChg>
        <pc:picChg chg="add">
          <ac:chgData name="Ankita Pall" userId="2b912e9f72f77f36" providerId="LiveId" clId="{25B6539E-0F95-4759-BC08-D82F52959B40}" dt="2023-12-12T03:51:28.615" v="26" actId="26606"/>
          <ac:picMkLst>
            <pc:docMk/>
            <pc:sldMk cId="2004311583" sldId="268"/>
            <ac:picMk id="49" creationId="{EEDDA48B-BC04-4915-ADA3-A1A9522EB0D1}"/>
          </ac:picMkLst>
        </pc:picChg>
        <pc:picChg chg="add">
          <ac:chgData name="Ankita Pall" userId="2b912e9f72f77f36" providerId="LiveId" clId="{25B6539E-0F95-4759-BC08-D82F52959B40}" dt="2023-12-12T03:51:28.615" v="26" actId="26606"/>
          <ac:picMkLst>
            <pc:docMk/>
            <pc:sldMk cId="2004311583" sldId="268"/>
            <ac:picMk id="52" creationId="{AF9C2BBD-AAF7-4C85-9BE4-E4C2F52353FF}"/>
          </ac:picMkLst>
        </pc:picChg>
        <pc:picChg chg="add">
          <ac:chgData name="Ankita Pall" userId="2b912e9f72f77f36" providerId="LiveId" clId="{25B6539E-0F95-4759-BC08-D82F52959B40}" dt="2023-12-12T03:51:28.615" v="26" actId="26606"/>
          <ac:picMkLst>
            <pc:docMk/>
            <pc:sldMk cId="2004311583" sldId="268"/>
            <ac:picMk id="53" creationId="{AEEF8B78-E487-4E1A-8945-35B4041B02A3}"/>
          </ac:picMkLst>
        </pc:picChg>
        <pc:picChg chg="add">
          <ac:chgData name="Ankita Pall" userId="2b912e9f72f77f36" providerId="LiveId" clId="{25B6539E-0F95-4759-BC08-D82F52959B40}" dt="2023-12-12T03:51:28.615" v="26" actId="26606"/>
          <ac:picMkLst>
            <pc:docMk/>
            <pc:sldMk cId="2004311583" sldId="268"/>
            <ac:picMk id="55" creationId="{CCA43FE3-BC3A-4163-B2D9-721AA0F6F4D9}"/>
          </ac:picMkLst>
        </pc:picChg>
      </pc:sldChg>
      <pc:sldChg chg="modSp mod">
        <pc:chgData name="Ankita Pall" userId="2b912e9f72f77f36" providerId="LiveId" clId="{25B6539E-0F95-4759-BC08-D82F52959B40}" dt="2023-12-12T03:53:30.022" v="50" actId="207"/>
        <pc:sldMkLst>
          <pc:docMk/>
          <pc:sldMk cId="4114376976" sldId="270"/>
        </pc:sldMkLst>
        <pc:spChg chg="mod">
          <ac:chgData name="Ankita Pall" userId="2b912e9f72f77f36" providerId="LiveId" clId="{25B6539E-0F95-4759-BC08-D82F52959B40}" dt="2023-12-12T03:53:30.022" v="50" actId="207"/>
          <ac:spMkLst>
            <pc:docMk/>
            <pc:sldMk cId="4114376976" sldId="270"/>
            <ac:spMk id="11" creationId="{8ADE7872-1026-C5E6-7A4B-555C8FCE5C23}"/>
          </ac:spMkLst>
        </pc:spChg>
      </pc:sldChg>
      <pc:sldChg chg="add">
        <pc:chgData name="Ankita Pall" userId="2b912e9f72f77f36" providerId="LiveId" clId="{25B6539E-0F95-4759-BC08-D82F52959B40}" dt="2023-12-12T03:49:51.764" v="1" actId="2890"/>
        <pc:sldMkLst>
          <pc:docMk/>
          <pc:sldMk cId="1405629967" sldId="271"/>
        </pc:sldMkLst>
      </pc:sldChg>
      <pc:sldChg chg="addSp delSp modSp add mod">
        <pc:chgData name="Ankita Pall" userId="2b912e9f72f77f36" providerId="LiveId" clId="{25B6539E-0F95-4759-BC08-D82F52959B40}" dt="2023-12-12T03:52:51.074" v="49" actId="14100"/>
        <pc:sldMkLst>
          <pc:docMk/>
          <pc:sldMk cId="337339496" sldId="272"/>
        </pc:sldMkLst>
        <pc:picChg chg="add mod">
          <ac:chgData name="Ankita Pall" userId="2b912e9f72f77f36" providerId="LiveId" clId="{25B6539E-0F95-4759-BC08-D82F52959B40}" dt="2023-12-12T03:52:42.740" v="47" actId="14100"/>
          <ac:picMkLst>
            <pc:docMk/>
            <pc:sldMk cId="337339496" sldId="272"/>
            <ac:picMk id="4" creationId="{8ED3C433-4E62-BA85-3223-57398C48B1D8}"/>
          </ac:picMkLst>
        </pc:picChg>
        <pc:picChg chg="del">
          <ac:chgData name="Ankita Pall" userId="2b912e9f72f77f36" providerId="LiveId" clId="{25B6539E-0F95-4759-BC08-D82F52959B40}" dt="2023-12-12T03:51:55.278" v="32" actId="478"/>
          <ac:picMkLst>
            <pc:docMk/>
            <pc:sldMk cId="337339496" sldId="272"/>
            <ac:picMk id="5" creationId="{744A70D5-8794-86AB-58F2-7A4BEB605ADC}"/>
          </ac:picMkLst>
        </pc:picChg>
        <pc:picChg chg="del">
          <ac:chgData name="Ankita Pall" userId="2b912e9f72f77f36" providerId="LiveId" clId="{25B6539E-0F95-4759-BC08-D82F52959B40}" dt="2023-12-12T03:51:56.948" v="33" actId="478"/>
          <ac:picMkLst>
            <pc:docMk/>
            <pc:sldMk cId="337339496" sldId="272"/>
            <ac:picMk id="7" creationId="{840EE2D5-EF77-FFA2-8054-E16ACDF2D73D}"/>
          </ac:picMkLst>
        </pc:picChg>
        <pc:picChg chg="add mod">
          <ac:chgData name="Ankita Pall" userId="2b912e9f72f77f36" providerId="LiveId" clId="{25B6539E-0F95-4759-BC08-D82F52959B40}" dt="2023-12-12T03:52:51.074" v="49" actId="14100"/>
          <ac:picMkLst>
            <pc:docMk/>
            <pc:sldMk cId="337339496" sldId="272"/>
            <ac:picMk id="8" creationId="{1BB23FE3-9FC4-A4D0-1511-05C41D467A63}"/>
          </ac:picMkLst>
        </pc:picChg>
      </pc:sldChg>
      <pc:sldChg chg="new del">
        <pc:chgData name="Ankita Pall" userId="2b912e9f72f77f36" providerId="LiveId" clId="{25B6539E-0F95-4759-BC08-D82F52959B40}" dt="2023-12-12T03:52:01.120" v="35" actId="680"/>
        <pc:sldMkLst>
          <pc:docMk/>
          <pc:sldMk cId="783209033" sldId="273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DE61F-0B04-4F8A-9EF5-AC13B65E50FD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A423C7-E45E-4D1B-8469-FAAEF467D2F1}">
      <dgm:prSet/>
      <dgm:spPr/>
      <dgm:t>
        <a:bodyPr/>
        <a:lstStyle/>
        <a:p>
          <a:r>
            <a:rPr lang="en-CA" b="1"/>
            <a:t>Root cause analysis:</a:t>
          </a:r>
          <a:endParaRPr lang="en-US"/>
        </a:p>
      </dgm:t>
    </dgm:pt>
    <dgm:pt modelId="{8EBEAB32-9F1F-4B96-92F3-FFCFFD2A1B63}" type="parTrans" cxnId="{59559EB3-680F-4823-8962-A9D10396F2BE}">
      <dgm:prSet/>
      <dgm:spPr/>
      <dgm:t>
        <a:bodyPr/>
        <a:lstStyle/>
        <a:p>
          <a:endParaRPr lang="en-US"/>
        </a:p>
      </dgm:t>
    </dgm:pt>
    <dgm:pt modelId="{0D990069-7E4B-49DF-BA64-1FC21E0A217A}" type="sibTrans" cxnId="{59559EB3-680F-4823-8962-A9D10396F2BE}">
      <dgm:prSet/>
      <dgm:spPr/>
      <dgm:t>
        <a:bodyPr/>
        <a:lstStyle/>
        <a:p>
          <a:endParaRPr lang="en-US"/>
        </a:p>
      </dgm:t>
    </dgm:pt>
    <dgm:pt modelId="{17272579-351D-42A4-8739-27A9E823F032}">
      <dgm:prSet/>
      <dgm:spPr/>
      <dgm:t>
        <a:bodyPr/>
        <a:lstStyle/>
        <a:p>
          <a:r>
            <a:rPr lang="en-CA"/>
            <a:t>Natural factors: climate change, weather conditions, vegetation growth.</a:t>
          </a:r>
          <a:endParaRPr lang="en-US"/>
        </a:p>
      </dgm:t>
    </dgm:pt>
    <dgm:pt modelId="{F2EF5506-B722-4D23-B071-C4B91F167189}" type="parTrans" cxnId="{417D93F7-B523-45EB-B481-56FC4ADC391D}">
      <dgm:prSet/>
      <dgm:spPr/>
      <dgm:t>
        <a:bodyPr/>
        <a:lstStyle/>
        <a:p>
          <a:endParaRPr lang="en-US"/>
        </a:p>
      </dgm:t>
    </dgm:pt>
    <dgm:pt modelId="{506912AE-CA37-4588-BCF6-2639791270A5}" type="sibTrans" cxnId="{417D93F7-B523-45EB-B481-56FC4ADC391D}">
      <dgm:prSet/>
      <dgm:spPr/>
      <dgm:t>
        <a:bodyPr/>
        <a:lstStyle/>
        <a:p>
          <a:endParaRPr lang="en-US"/>
        </a:p>
      </dgm:t>
    </dgm:pt>
    <dgm:pt modelId="{844973AE-4E7D-4A16-980F-4BC76840A24B}">
      <dgm:prSet/>
      <dgm:spPr/>
      <dgm:t>
        <a:bodyPr/>
        <a:lstStyle/>
        <a:p>
          <a:r>
            <a:rPr lang="en-CA"/>
            <a:t>Human factors: human activity, land use changes, ignition sources.</a:t>
          </a:r>
          <a:endParaRPr lang="en-US"/>
        </a:p>
      </dgm:t>
    </dgm:pt>
    <dgm:pt modelId="{E3D4A0A8-9D58-411D-9939-CEA562F55BE6}" type="parTrans" cxnId="{4DF7522F-3F9E-42F4-89F3-EDE3E9CC26F1}">
      <dgm:prSet/>
      <dgm:spPr/>
      <dgm:t>
        <a:bodyPr/>
        <a:lstStyle/>
        <a:p>
          <a:endParaRPr lang="en-US"/>
        </a:p>
      </dgm:t>
    </dgm:pt>
    <dgm:pt modelId="{41DBA777-9F48-4F0E-B08B-3B1B312D0085}" type="sibTrans" cxnId="{4DF7522F-3F9E-42F4-89F3-EDE3E9CC26F1}">
      <dgm:prSet/>
      <dgm:spPr/>
      <dgm:t>
        <a:bodyPr/>
        <a:lstStyle/>
        <a:p>
          <a:endParaRPr lang="en-US"/>
        </a:p>
      </dgm:t>
    </dgm:pt>
    <dgm:pt modelId="{F9BBF4C0-6E5D-489A-8AA9-5DE4E15C1835}">
      <dgm:prSet/>
      <dgm:spPr/>
      <dgm:t>
        <a:bodyPr/>
        <a:lstStyle/>
        <a:p>
          <a:r>
            <a:rPr lang="en-CA" b="1"/>
            <a:t>Impact analysis:</a:t>
          </a:r>
          <a:endParaRPr lang="en-US"/>
        </a:p>
      </dgm:t>
    </dgm:pt>
    <dgm:pt modelId="{266C0DA9-9702-4AC2-A267-16ECFFCB8A4D}" type="parTrans" cxnId="{D09967AD-0ACB-433B-8077-D84AFDF21292}">
      <dgm:prSet/>
      <dgm:spPr/>
      <dgm:t>
        <a:bodyPr/>
        <a:lstStyle/>
        <a:p>
          <a:endParaRPr lang="en-US"/>
        </a:p>
      </dgm:t>
    </dgm:pt>
    <dgm:pt modelId="{47B3787E-AEB0-444E-A8D3-6018C4D758C2}" type="sibTrans" cxnId="{D09967AD-0ACB-433B-8077-D84AFDF21292}">
      <dgm:prSet/>
      <dgm:spPr/>
      <dgm:t>
        <a:bodyPr/>
        <a:lstStyle/>
        <a:p>
          <a:endParaRPr lang="en-US"/>
        </a:p>
      </dgm:t>
    </dgm:pt>
    <dgm:pt modelId="{74AAB32E-CFD3-4A8C-9048-354259C104B5}">
      <dgm:prSet/>
      <dgm:spPr/>
      <dgm:t>
        <a:bodyPr/>
        <a:lstStyle/>
        <a:p>
          <a:r>
            <a:rPr lang="en-CA"/>
            <a:t>Loss of lives and property.</a:t>
          </a:r>
          <a:endParaRPr lang="en-US"/>
        </a:p>
      </dgm:t>
    </dgm:pt>
    <dgm:pt modelId="{45EF3170-392B-4809-87CC-4201E123124C}" type="parTrans" cxnId="{76CC9D86-65D6-46C0-8883-445C36D54AC2}">
      <dgm:prSet/>
      <dgm:spPr/>
      <dgm:t>
        <a:bodyPr/>
        <a:lstStyle/>
        <a:p>
          <a:endParaRPr lang="en-US"/>
        </a:p>
      </dgm:t>
    </dgm:pt>
    <dgm:pt modelId="{E1609136-BC7C-4F45-9D62-BADDBF4FC51A}" type="sibTrans" cxnId="{76CC9D86-65D6-46C0-8883-445C36D54AC2}">
      <dgm:prSet/>
      <dgm:spPr/>
      <dgm:t>
        <a:bodyPr/>
        <a:lstStyle/>
        <a:p>
          <a:endParaRPr lang="en-US"/>
        </a:p>
      </dgm:t>
    </dgm:pt>
    <dgm:pt modelId="{B221E03C-E1F6-4683-A5AC-C7F694979C07}">
      <dgm:prSet/>
      <dgm:spPr/>
      <dgm:t>
        <a:bodyPr/>
        <a:lstStyle/>
        <a:p>
          <a:r>
            <a:rPr lang="en-CA"/>
            <a:t>Environmental damage: air pollution, soil erosion, habitat destruction.</a:t>
          </a:r>
          <a:endParaRPr lang="en-US"/>
        </a:p>
      </dgm:t>
    </dgm:pt>
    <dgm:pt modelId="{313946D5-049D-4FB4-881B-19EAAFA1FD43}" type="parTrans" cxnId="{AABEA2A7-0F29-43B8-B674-FB3638F6E0E6}">
      <dgm:prSet/>
      <dgm:spPr/>
      <dgm:t>
        <a:bodyPr/>
        <a:lstStyle/>
        <a:p>
          <a:endParaRPr lang="en-US"/>
        </a:p>
      </dgm:t>
    </dgm:pt>
    <dgm:pt modelId="{8109BEB4-2FED-404D-AA1F-2613E6B70371}" type="sibTrans" cxnId="{AABEA2A7-0F29-43B8-B674-FB3638F6E0E6}">
      <dgm:prSet/>
      <dgm:spPr/>
      <dgm:t>
        <a:bodyPr/>
        <a:lstStyle/>
        <a:p>
          <a:endParaRPr lang="en-US"/>
        </a:p>
      </dgm:t>
    </dgm:pt>
    <dgm:pt modelId="{F3C4E54B-AAF3-4B70-98E8-0F07AF3BD52E}">
      <dgm:prSet/>
      <dgm:spPr/>
      <dgm:t>
        <a:bodyPr/>
        <a:lstStyle/>
        <a:p>
          <a:r>
            <a:rPr lang="en-CA"/>
            <a:t>Economic burden: direct costs (fire suppression, property damage), indirect costs (health impacts, lost productivity).</a:t>
          </a:r>
          <a:endParaRPr lang="en-US"/>
        </a:p>
      </dgm:t>
    </dgm:pt>
    <dgm:pt modelId="{C23FC411-33AC-414B-B85F-8C5A9E1CD2CD}" type="parTrans" cxnId="{A1A00CCD-A80F-46D7-8A7F-FC550744855A}">
      <dgm:prSet/>
      <dgm:spPr/>
      <dgm:t>
        <a:bodyPr/>
        <a:lstStyle/>
        <a:p>
          <a:endParaRPr lang="en-US"/>
        </a:p>
      </dgm:t>
    </dgm:pt>
    <dgm:pt modelId="{D748890B-B448-4174-BD2F-A55609BA7596}" type="sibTrans" cxnId="{A1A00CCD-A80F-46D7-8A7F-FC550744855A}">
      <dgm:prSet/>
      <dgm:spPr/>
      <dgm:t>
        <a:bodyPr/>
        <a:lstStyle/>
        <a:p>
          <a:endParaRPr lang="en-US"/>
        </a:p>
      </dgm:t>
    </dgm:pt>
    <dgm:pt modelId="{A4E0D9AF-D281-42E7-861F-449269FA081D}">
      <dgm:prSet/>
      <dgm:spPr/>
      <dgm:t>
        <a:bodyPr/>
        <a:lstStyle/>
        <a:p>
          <a:r>
            <a:rPr lang="en-CA" b="1"/>
            <a:t>Stakeholder analysis:</a:t>
          </a:r>
          <a:endParaRPr lang="en-US"/>
        </a:p>
      </dgm:t>
    </dgm:pt>
    <dgm:pt modelId="{FF41736D-8517-4F7A-884D-EB684A4F8890}" type="parTrans" cxnId="{D6AA70B2-895D-409D-993C-E8201F8BFEA2}">
      <dgm:prSet/>
      <dgm:spPr/>
      <dgm:t>
        <a:bodyPr/>
        <a:lstStyle/>
        <a:p>
          <a:endParaRPr lang="en-US"/>
        </a:p>
      </dgm:t>
    </dgm:pt>
    <dgm:pt modelId="{CA2B511E-4DD9-4D3F-8D7B-17C5FFA3631E}" type="sibTrans" cxnId="{D6AA70B2-895D-409D-993C-E8201F8BFEA2}">
      <dgm:prSet/>
      <dgm:spPr/>
      <dgm:t>
        <a:bodyPr/>
        <a:lstStyle/>
        <a:p>
          <a:endParaRPr lang="en-US"/>
        </a:p>
      </dgm:t>
    </dgm:pt>
    <dgm:pt modelId="{FE4A676F-8D14-436A-8885-9C181EE742ED}">
      <dgm:prSet/>
      <dgm:spPr/>
      <dgm:t>
        <a:bodyPr/>
        <a:lstStyle/>
        <a:p>
          <a:r>
            <a:rPr lang="en-CA"/>
            <a:t>Fire departments and firefighters.</a:t>
          </a:r>
          <a:endParaRPr lang="en-US"/>
        </a:p>
      </dgm:t>
    </dgm:pt>
    <dgm:pt modelId="{2DAEC5EA-4F07-46DF-BEFA-8B43672AAF8A}" type="parTrans" cxnId="{7FB85691-368C-4199-9DA8-1C4E4DFCD161}">
      <dgm:prSet/>
      <dgm:spPr/>
      <dgm:t>
        <a:bodyPr/>
        <a:lstStyle/>
        <a:p>
          <a:endParaRPr lang="en-US"/>
        </a:p>
      </dgm:t>
    </dgm:pt>
    <dgm:pt modelId="{6F11AAA6-3804-4937-8B6D-7BBDE89E2EE1}" type="sibTrans" cxnId="{7FB85691-368C-4199-9DA8-1C4E4DFCD161}">
      <dgm:prSet/>
      <dgm:spPr/>
      <dgm:t>
        <a:bodyPr/>
        <a:lstStyle/>
        <a:p>
          <a:endParaRPr lang="en-US"/>
        </a:p>
      </dgm:t>
    </dgm:pt>
    <dgm:pt modelId="{89444803-D5A4-4E83-84C0-B62FB4B73F2F}">
      <dgm:prSet/>
      <dgm:spPr/>
      <dgm:t>
        <a:bodyPr/>
        <a:lstStyle/>
        <a:p>
          <a:r>
            <a:rPr lang="en-CA"/>
            <a:t>Local governments and policymakers.</a:t>
          </a:r>
          <a:endParaRPr lang="en-US"/>
        </a:p>
      </dgm:t>
    </dgm:pt>
    <dgm:pt modelId="{6D5C7B7D-2B70-4969-A0FF-19F814101500}" type="parTrans" cxnId="{B53E13FB-08FD-4B8B-923E-34FFBE2A1865}">
      <dgm:prSet/>
      <dgm:spPr/>
      <dgm:t>
        <a:bodyPr/>
        <a:lstStyle/>
        <a:p>
          <a:endParaRPr lang="en-US"/>
        </a:p>
      </dgm:t>
    </dgm:pt>
    <dgm:pt modelId="{53E1D682-730D-43AF-9A64-EE2959E54ED6}" type="sibTrans" cxnId="{B53E13FB-08FD-4B8B-923E-34FFBE2A1865}">
      <dgm:prSet/>
      <dgm:spPr/>
      <dgm:t>
        <a:bodyPr/>
        <a:lstStyle/>
        <a:p>
          <a:endParaRPr lang="en-US"/>
        </a:p>
      </dgm:t>
    </dgm:pt>
    <dgm:pt modelId="{F2952854-0D2E-4876-9ACD-CA218C01733B}">
      <dgm:prSet/>
      <dgm:spPr/>
      <dgm:t>
        <a:bodyPr/>
        <a:lstStyle/>
        <a:p>
          <a:r>
            <a:rPr lang="en-CA"/>
            <a:t>Residents and communities in high-risk areas.</a:t>
          </a:r>
          <a:endParaRPr lang="en-US"/>
        </a:p>
      </dgm:t>
    </dgm:pt>
    <dgm:pt modelId="{CE4715A7-A6E8-4F66-BC9A-9E044A53DFF8}" type="parTrans" cxnId="{8EA61EBD-8108-4AED-9685-1D0F650547C0}">
      <dgm:prSet/>
      <dgm:spPr/>
      <dgm:t>
        <a:bodyPr/>
        <a:lstStyle/>
        <a:p>
          <a:endParaRPr lang="en-US"/>
        </a:p>
      </dgm:t>
    </dgm:pt>
    <dgm:pt modelId="{23FD6BB5-C61C-43F1-A1F1-1639D029D22A}" type="sibTrans" cxnId="{8EA61EBD-8108-4AED-9685-1D0F650547C0}">
      <dgm:prSet/>
      <dgm:spPr/>
      <dgm:t>
        <a:bodyPr/>
        <a:lstStyle/>
        <a:p>
          <a:endParaRPr lang="en-US"/>
        </a:p>
      </dgm:t>
    </dgm:pt>
    <dgm:pt modelId="{203779AB-3BC3-4FCE-A9F0-93656CF56016}">
      <dgm:prSet/>
      <dgm:spPr/>
      <dgm:t>
        <a:bodyPr/>
        <a:lstStyle/>
        <a:p>
          <a:r>
            <a:rPr lang="en-CA"/>
            <a:t>Environmental organizations and conservation groups.</a:t>
          </a:r>
          <a:endParaRPr lang="en-US"/>
        </a:p>
      </dgm:t>
    </dgm:pt>
    <dgm:pt modelId="{F536BA22-2672-4E02-B9A6-4633BDE0686B}" type="parTrans" cxnId="{B1E4A408-5FC6-4CDF-8E1D-FD3BE109A4B2}">
      <dgm:prSet/>
      <dgm:spPr/>
      <dgm:t>
        <a:bodyPr/>
        <a:lstStyle/>
        <a:p>
          <a:endParaRPr lang="en-US"/>
        </a:p>
      </dgm:t>
    </dgm:pt>
    <dgm:pt modelId="{33F95780-FA05-4B83-880A-942B2DB10860}" type="sibTrans" cxnId="{B1E4A408-5FC6-4CDF-8E1D-FD3BE109A4B2}">
      <dgm:prSet/>
      <dgm:spPr/>
      <dgm:t>
        <a:bodyPr/>
        <a:lstStyle/>
        <a:p>
          <a:endParaRPr lang="en-US"/>
        </a:p>
      </dgm:t>
    </dgm:pt>
    <dgm:pt modelId="{A112EEE9-99E6-4B32-AA01-911CDBF7D72E}" type="pres">
      <dgm:prSet presAssocID="{EC4DE61F-0B04-4F8A-9EF5-AC13B65E50FD}" presName="linear" presStyleCnt="0">
        <dgm:presLayoutVars>
          <dgm:dir/>
          <dgm:animLvl val="lvl"/>
          <dgm:resizeHandles val="exact"/>
        </dgm:presLayoutVars>
      </dgm:prSet>
      <dgm:spPr/>
    </dgm:pt>
    <dgm:pt modelId="{83C70BD2-6953-4AD1-B0AD-79EB3574A22A}" type="pres">
      <dgm:prSet presAssocID="{30A423C7-E45E-4D1B-8469-FAAEF467D2F1}" presName="parentLin" presStyleCnt="0"/>
      <dgm:spPr/>
    </dgm:pt>
    <dgm:pt modelId="{52B64C8F-66E7-47BF-861F-C1342D18BCD6}" type="pres">
      <dgm:prSet presAssocID="{30A423C7-E45E-4D1B-8469-FAAEF467D2F1}" presName="parentLeftMargin" presStyleLbl="node1" presStyleIdx="0" presStyleCnt="3"/>
      <dgm:spPr/>
    </dgm:pt>
    <dgm:pt modelId="{9FFD218A-1DF6-492B-9F20-6A0214C5F072}" type="pres">
      <dgm:prSet presAssocID="{30A423C7-E45E-4D1B-8469-FAAEF467D2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B38DBF-457C-40A7-B346-56A2C3A5CC9C}" type="pres">
      <dgm:prSet presAssocID="{30A423C7-E45E-4D1B-8469-FAAEF467D2F1}" presName="negativeSpace" presStyleCnt="0"/>
      <dgm:spPr/>
    </dgm:pt>
    <dgm:pt modelId="{798F2D5D-AFE0-42CA-A3AF-9D39594667D6}" type="pres">
      <dgm:prSet presAssocID="{30A423C7-E45E-4D1B-8469-FAAEF467D2F1}" presName="childText" presStyleLbl="conFgAcc1" presStyleIdx="0" presStyleCnt="3">
        <dgm:presLayoutVars>
          <dgm:bulletEnabled val="1"/>
        </dgm:presLayoutVars>
      </dgm:prSet>
      <dgm:spPr/>
    </dgm:pt>
    <dgm:pt modelId="{A81AFB40-9E7A-40BA-B69D-F1C4673665EB}" type="pres">
      <dgm:prSet presAssocID="{0D990069-7E4B-49DF-BA64-1FC21E0A217A}" presName="spaceBetweenRectangles" presStyleCnt="0"/>
      <dgm:spPr/>
    </dgm:pt>
    <dgm:pt modelId="{CB161053-7A92-4FF1-A778-3BD04E57740B}" type="pres">
      <dgm:prSet presAssocID="{F9BBF4C0-6E5D-489A-8AA9-5DE4E15C1835}" presName="parentLin" presStyleCnt="0"/>
      <dgm:spPr/>
    </dgm:pt>
    <dgm:pt modelId="{B2740991-3282-4CA2-A506-509A2B12D7F9}" type="pres">
      <dgm:prSet presAssocID="{F9BBF4C0-6E5D-489A-8AA9-5DE4E15C1835}" presName="parentLeftMargin" presStyleLbl="node1" presStyleIdx="0" presStyleCnt="3"/>
      <dgm:spPr/>
    </dgm:pt>
    <dgm:pt modelId="{735205F9-E44C-445A-9160-2C14730FBE2E}" type="pres">
      <dgm:prSet presAssocID="{F9BBF4C0-6E5D-489A-8AA9-5DE4E15C18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D8F86E-F770-49DA-9AD7-B3765BAB9B29}" type="pres">
      <dgm:prSet presAssocID="{F9BBF4C0-6E5D-489A-8AA9-5DE4E15C1835}" presName="negativeSpace" presStyleCnt="0"/>
      <dgm:spPr/>
    </dgm:pt>
    <dgm:pt modelId="{C9605FD0-8A99-4C2E-9DB6-6D8EA57A5C14}" type="pres">
      <dgm:prSet presAssocID="{F9BBF4C0-6E5D-489A-8AA9-5DE4E15C1835}" presName="childText" presStyleLbl="conFgAcc1" presStyleIdx="1" presStyleCnt="3">
        <dgm:presLayoutVars>
          <dgm:bulletEnabled val="1"/>
        </dgm:presLayoutVars>
      </dgm:prSet>
      <dgm:spPr/>
    </dgm:pt>
    <dgm:pt modelId="{F9A10539-6ED6-4DF0-8A10-F1C39EE08CF7}" type="pres">
      <dgm:prSet presAssocID="{47B3787E-AEB0-444E-A8D3-6018C4D758C2}" presName="spaceBetweenRectangles" presStyleCnt="0"/>
      <dgm:spPr/>
    </dgm:pt>
    <dgm:pt modelId="{1A10C95D-33E3-48C3-8134-57EBC1532C9B}" type="pres">
      <dgm:prSet presAssocID="{A4E0D9AF-D281-42E7-861F-449269FA081D}" presName="parentLin" presStyleCnt="0"/>
      <dgm:spPr/>
    </dgm:pt>
    <dgm:pt modelId="{54D9BD3C-1939-49DF-B2CD-823C8544AF57}" type="pres">
      <dgm:prSet presAssocID="{A4E0D9AF-D281-42E7-861F-449269FA081D}" presName="parentLeftMargin" presStyleLbl="node1" presStyleIdx="1" presStyleCnt="3"/>
      <dgm:spPr/>
    </dgm:pt>
    <dgm:pt modelId="{B2AACB95-CF80-44CF-8068-B057C9915247}" type="pres">
      <dgm:prSet presAssocID="{A4E0D9AF-D281-42E7-861F-449269FA08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1D84FBC-D4A2-4265-9683-3415889B95FC}" type="pres">
      <dgm:prSet presAssocID="{A4E0D9AF-D281-42E7-861F-449269FA081D}" presName="negativeSpace" presStyleCnt="0"/>
      <dgm:spPr/>
    </dgm:pt>
    <dgm:pt modelId="{44C2FD61-9508-4443-81B7-706305870B20}" type="pres">
      <dgm:prSet presAssocID="{A4E0D9AF-D281-42E7-861F-449269FA081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7CFDF00-EC2F-4E2D-AADF-BD9E98A57114}" type="presOf" srcId="{F9BBF4C0-6E5D-489A-8AA9-5DE4E15C1835}" destId="{B2740991-3282-4CA2-A506-509A2B12D7F9}" srcOrd="0" destOrd="0" presId="urn:microsoft.com/office/officeart/2005/8/layout/list1"/>
    <dgm:cxn modelId="{934F8003-F01F-4862-8CFB-139186F10FC4}" type="presOf" srcId="{F3C4E54B-AAF3-4B70-98E8-0F07AF3BD52E}" destId="{C9605FD0-8A99-4C2E-9DB6-6D8EA57A5C14}" srcOrd="0" destOrd="2" presId="urn:microsoft.com/office/officeart/2005/8/layout/list1"/>
    <dgm:cxn modelId="{F20BD404-01F4-4A86-A0CD-548187AD4F57}" type="presOf" srcId="{F9BBF4C0-6E5D-489A-8AA9-5DE4E15C1835}" destId="{735205F9-E44C-445A-9160-2C14730FBE2E}" srcOrd="1" destOrd="0" presId="urn:microsoft.com/office/officeart/2005/8/layout/list1"/>
    <dgm:cxn modelId="{75999A05-20E3-415C-9616-38EEE13792CF}" type="presOf" srcId="{30A423C7-E45E-4D1B-8469-FAAEF467D2F1}" destId="{52B64C8F-66E7-47BF-861F-C1342D18BCD6}" srcOrd="0" destOrd="0" presId="urn:microsoft.com/office/officeart/2005/8/layout/list1"/>
    <dgm:cxn modelId="{B1E4A408-5FC6-4CDF-8E1D-FD3BE109A4B2}" srcId="{A4E0D9AF-D281-42E7-861F-449269FA081D}" destId="{203779AB-3BC3-4FCE-A9F0-93656CF56016}" srcOrd="3" destOrd="0" parTransId="{F536BA22-2672-4E02-B9A6-4633BDE0686B}" sibTransId="{33F95780-FA05-4B83-880A-942B2DB10860}"/>
    <dgm:cxn modelId="{4BA27F09-4062-43F0-8445-A990D2209A90}" type="presOf" srcId="{A4E0D9AF-D281-42E7-861F-449269FA081D}" destId="{B2AACB95-CF80-44CF-8068-B057C9915247}" srcOrd="1" destOrd="0" presId="urn:microsoft.com/office/officeart/2005/8/layout/list1"/>
    <dgm:cxn modelId="{4DF7522F-3F9E-42F4-89F3-EDE3E9CC26F1}" srcId="{30A423C7-E45E-4D1B-8469-FAAEF467D2F1}" destId="{844973AE-4E7D-4A16-980F-4BC76840A24B}" srcOrd="1" destOrd="0" parTransId="{E3D4A0A8-9D58-411D-9939-CEA562F55BE6}" sibTransId="{41DBA777-9F48-4F0E-B08B-3B1B312D0085}"/>
    <dgm:cxn modelId="{48E1BC2F-E2B3-471F-BA6F-CDE65DA8C475}" type="presOf" srcId="{A4E0D9AF-D281-42E7-861F-449269FA081D}" destId="{54D9BD3C-1939-49DF-B2CD-823C8544AF57}" srcOrd="0" destOrd="0" presId="urn:microsoft.com/office/officeart/2005/8/layout/list1"/>
    <dgm:cxn modelId="{DACFB15B-BF64-4551-9EE8-89F6A3DFE5EC}" type="presOf" srcId="{17272579-351D-42A4-8739-27A9E823F032}" destId="{798F2D5D-AFE0-42CA-A3AF-9D39594667D6}" srcOrd="0" destOrd="0" presId="urn:microsoft.com/office/officeart/2005/8/layout/list1"/>
    <dgm:cxn modelId="{76C42965-03A5-4497-A1A7-F01A5E9850A7}" type="presOf" srcId="{FE4A676F-8D14-436A-8885-9C181EE742ED}" destId="{44C2FD61-9508-4443-81B7-706305870B20}" srcOrd="0" destOrd="0" presId="urn:microsoft.com/office/officeart/2005/8/layout/list1"/>
    <dgm:cxn modelId="{1341FE80-928A-4CBB-92B8-AB2CC3416C02}" type="presOf" srcId="{30A423C7-E45E-4D1B-8469-FAAEF467D2F1}" destId="{9FFD218A-1DF6-492B-9F20-6A0214C5F072}" srcOrd="1" destOrd="0" presId="urn:microsoft.com/office/officeart/2005/8/layout/list1"/>
    <dgm:cxn modelId="{76CC9D86-65D6-46C0-8883-445C36D54AC2}" srcId="{F9BBF4C0-6E5D-489A-8AA9-5DE4E15C1835}" destId="{74AAB32E-CFD3-4A8C-9048-354259C104B5}" srcOrd="0" destOrd="0" parTransId="{45EF3170-392B-4809-87CC-4201E123124C}" sibTransId="{E1609136-BC7C-4F45-9D62-BADDBF4FC51A}"/>
    <dgm:cxn modelId="{C823B08C-7A7C-4FD7-B41C-63A333B9C68F}" type="presOf" srcId="{89444803-D5A4-4E83-84C0-B62FB4B73F2F}" destId="{44C2FD61-9508-4443-81B7-706305870B20}" srcOrd="0" destOrd="1" presId="urn:microsoft.com/office/officeart/2005/8/layout/list1"/>
    <dgm:cxn modelId="{7FB85691-368C-4199-9DA8-1C4E4DFCD161}" srcId="{A4E0D9AF-D281-42E7-861F-449269FA081D}" destId="{FE4A676F-8D14-436A-8885-9C181EE742ED}" srcOrd="0" destOrd="0" parTransId="{2DAEC5EA-4F07-46DF-BEFA-8B43672AAF8A}" sibTransId="{6F11AAA6-3804-4937-8B6D-7BBDE89E2EE1}"/>
    <dgm:cxn modelId="{D48A209C-E3CA-49B9-8A98-DC58D93AE811}" type="presOf" srcId="{F2952854-0D2E-4876-9ACD-CA218C01733B}" destId="{44C2FD61-9508-4443-81B7-706305870B20}" srcOrd="0" destOrd="2" presId="urn:microsoft.com/office/officeart/2005/8/layout/list1"/>
    <dgm:cxn modelId="{1ED5FBA6-EF1B-4753-BE1A-E9B9A0235404}" type="presOf" srcId="{B221E03C-E1F6-4683-A5AC-C7F694979C07}" destId="{C9605FD0-8A99-4C2E-9DB6-6D8EA57A5C14}" srcOrd="0" destOrd="1" presId="urn:microsoft.com/office/officeart/2005/8/layout/list1"/>
    <dgm:cxn modelId="{AABEA2A7-0F29-43B8-B674-FB3638F6E0E6}" srcId="{F9BBF4C0-6E5D-489A-8AA9-5DE4E15C1835}" destId="{B221E03C-E1F6-4683-A5AC-C7F694979C07}" srcOrd="1" destOrd="0" parTransId="{313946D5-049D-4FB4-881B-19EAAFA1FD43}" sibTransId="{8109BEB4-2FED-404D-AA1F-2613E6B70371}"/>
    <dgm:cxn modelId="{D09967AD-0ACB-433B-8077-D84AFDF21292}" srcId="{EC4DE61F-0B04-4F8A-9EF5-AC13B65E50FD}" destId="{F9BBF4C0-6E5D-489A-8AA9-5DE4E15C1835}" srcOrd="1" destOrd="0" parTransId="{266C0DA9-9702-4AC2-A267-16ECFFCB8A4D}" sibTransId="{47B3787E-AEB0-444E-A8D3-6018C4D758C2}"/>
    <dgm:cxn modelId="{D6AA70B2-895D-409D-993C-E8201F8BFEA2}" srcId="{EC4DE61F-0B04-4F8A-9EF5-AC13B65E50FD}" destId="{A4E0D9AF-D281-42E7-861F-449269FA081D}" srcOrd="2" destOrd="0" parTransId="{FF41736D-8517-4F7A-884D-EB684A4F8890}" sibTransId="{CA2B511E-4DD9-4D3F-8D7B-17C5FFA3631E}"/>
    <dgm:cxn modelId="{59559EB3-680F-4823-8962-A9D10396F2BE}" srcId="{EC4DE61F-0B04-4F8A-9EF5-AC13B65E50FD}" destId="{30A423C7-E45E-4D1B-8469-FAAEF467D2F1}" srcOrd="0" destOrd="0" parTransId="{8EBEAB32-9F1F-4B96-92F3-FFCFFD2A1B63}" sibTransId="{0D990069-7E4B-49DF-BA64-1FC21E0A217A}"/>
    <dgm:cxn modelId="{8EA61EBD-8108-4AED-9685-1D0F650547C0}" srcId="{A4E0D9AF-D281-42E7-861F-449269FA081D}" destId="{F2952854-0D2E-4876-9ACD-CA218C01733B}" srcOrd="2" destOrd="0" parTransId="{CE4715A7-A6E8-4F66-BC9A-9E044A53DFF8}" sibTransId="{23FD6BB5-C61C-43F1-A1F1-1639D029D22A}"/>
    <dgm:cxn modelId="{A1A00CCD-A80F-46D7-8A7F-FC550744855A}" srcId="{F9BBF4C0-6E5D-489A-8AA9-5DE4E15C1835}" destId="{F3C4E54B-AAF3-4B70-98E8-0F07AF3BD52E}" srcOrd="2" destOrd="0" parTransId="{C23FC411-33AC-414B-B85F-8C5A9E1CD2CD}" sibTransId="{D748890B-B448-4174-BD2F-A55609BA7596}"/>
    <dgm:cxn modelId="{31810BCF-C5CF-482B-8B25-5F4B4A6D0E06}" type="presOf" srcId="{74AAB32E-CFD3-4A8C-9048-354259C104B5}" destId="{C9605FD0-8A99-4C2E-9DB6-6D8EA57A5C14}" srcOrd="0" destOrd="0" presId="urn:microsoft.com/office/officeart/2005/8/layout/list1"/>
    <dgm:cxn modelId="{0AF730CF-F4DE-451F-A9A0-A7B0A19553BD}" type="presOf" srcId="{844973AE-4E7D-4A16-980F-4BC76840A24B}" destId="{798F2D5D-AFE0-42CA-A3AF-9D39594667D6}" srcOrd="0" destOrd="1" presId="urn:microsoft.com/office/officeart/2005/8/layout/list1"/>
    <dgm:cxn modelId="{BA70A4E1-A99D-4B6C-B61E-42AD4A1FD26C}" type="presOf" srcId="{EC4DE61F-0B04-4F8A-9EF5-AC13B65E50FD}" destId="{A112EEE9-99E6-4B32-AA01-911CDBF7D72E}" srcOrd="0" destOrd="0" presId="urn:microsoft.com/office/officeart/2005/8/layout/list1"/>
    <dgm:cxn modelId="{F68000EC-76C3-4648-98A6-D8C18311C85B}" type="presOf" srcId="{203779AB-3BC3-4FCE-A9F0-93656CF56016}" destId="{44C2FD61-9508-4443-81B7-706305870B20}" srcOrd="0" destOrd="3" presId="urn:microsoft.com/office/officeart/2005/8/layout/list1"/>
    <dgm:cxn modelId="{417D93F7-B523-45EB-B481-56FC4ADC391D}" srcId="{30A423C7-E45E-4D1B-8469-FAAEF467D2F1}" destId="{17272579-351D-42A4-8739-27A9E823F032}" srcOrd="0" destOrd="0" parTransId="{F2EF5506-B722-4D23-B071-C4B91F167189}" sibTransId="{506912AE-CA37-4588-BCF6-2639791270A5}"/>
    <dgm:cxn modelId="{B53E13FB-08FD-4B8B-923E-34FFBE2A1865}" srcId="{A4E0D9AF-D281-42E7-861F-449269FA081D}" destId="{89444803-D5A4-4E83-84C0-B62FB4B73F2F}" srcOrd="1" destOrd="0" parTransId="{6D5C7B7D-2B70-4969-A0FF-19F814101500}" sibTransId="{53E1D682-730D-43AF-9A64-EE2959E54ED6}"/>
    <dgm:cxn modelId="{809526A1-0536-4F31-BC3D-6837C96A566F}" type="presParOf" srcId="{A112EEE9-99E6-4B32-AA01-911CDBF7D72E}" destId="{83C70BD2-6953-4AD1-B0AD-79EB3574A22A}" srcOrd="0" destOrd="0" presId="urn:microsoft.com/office/officeart/2005/8/layout/list1"/>
    <dgm:cxn modelId="{954C032B-BB24-4864-8519-EA82B3E5CD92}" type="presParOf" srcId="{83C70BD2-6953-4AD1-B0AD-79EB3574A22A}" destId="{52B64C8F-66E7-47BF-861F-C1342D18BCD6}" srcOrd="0" destOrd="0" presId="urn:microsoft.com/office/officeart/2005/8/layout/list1"/>
    <dgm:cxn modelId="{D594A389-71FF-4083-9169-22221DE7616F}" type="presParOf" srcId="{83C70BD2-6953-4AD1-B0AD-79EB3574A22A}" destId="{9FFD218A-1DF6-492B-9F20-6A0214C5F072}" srcOrd="1" destOrd="0" presId="urn:microsoft.com/office/officeart/2005/8/layout/list1"/>
    <dgm:cxn modelId="{81D04757-8977-45EA-B721-932980CD8CCA}" type="presParOf" srcId="{A112EEE9-99E6-4B32-AA01-911CDBF7D72E}" destId="{61B38DBF-457C-40A7-B346-56A2C3A5CC9C}" srcOrd="1" destOrd="0" presId="urn:microsoft.com/office/officeart/2005/8/layout/list1"/>
    <dgm:cxn modelId="{71BE886B-9DFE-4319-9EA5-34A9C73FB5F1}" type="presParOf" srcId="{A112EEE9-99E6-4B32-AA01-911CDBF7D72E}" destId="{798F2D5D-AFE0-42CA-A3AF-9D39594667D6}" srcOrd="2" destOrd="0" presId="urn:microsoft.com/office/officeart/2005/8/layout/list1"/>
    <dgm:cxn modelId="{A97835B4-8EFC-4E26-BF01-29917E7DFD1D}" type="presParOf" srcId="{A112EEE9-99E6-4B32-AA01-911CDBF7D72E}" destId="{A81AFB40-9E7A-40BA-B69D-F1C4673665EB}" srcOrd="3" destOrd="0" presId="urn:microsoft.com/office/officeart/2005/8/layout/list1"/>
    <dgm:cxn modelId="{5EA83048-F328-4C4A-9C7A-07476EF366E7}" type="presParOf" srcId="{A112EEE9-99E6-4B32-AA01-911CDBF7D72E}" destId="{CB161053-7A92-4FF1-A778-3BD04E57740B}" srcOrd="4" destOrd="0" presId="urn:microsoft.com/office/officeart/2005/8/layout/list1"/>
    <dgm:cxn modelId="{A7387F22-641C-4FCC-B1CB-6E720194273C}" type="presParOf" srcId="{CB161053-7A92-4FF1-A778-3BD04E57740B}" destId="{B2740991-3282-4CA2-A506-509A2B12D7F9}" srcOrd="0" destOrd="0" presId="urn:microsoft.com/office/officeart/2005/8/layout/list1"/>
    <dgm:cxn modelId="{9BB99A64-7188-4779-97C1-BB55B3C040C1}" type="presParOf" srcId="{CB161053-7A92-4FF1-A778-3BD04E57740B}" destId="{735205F9-E44C-445A-9160-2C14730FBE2E}" srcOrd="1" destOrd="0" presId="urn:microsoft.com/office/officeart/2005/8/layout/list1"/>
    <dgm:cxn modelId="{1D6F2384-F3A8-4D91-A177-11D2E85709CC}" type="presParOf" srcId="{A112EEE9-99E6-4B32-AA01-911CDBF7D72E}" destId="{89D8F86E-F770-49DA-9AD7-B3765BAB9B29}" srcOrd="5" destOrd="0" presId="urn:microsoft.com/office/officeart/2005/8/layout/list1"/>
    <dgm:cxn modelId="{B6B7A8A3-3E09-4982-98E3-CBBD0304D8E5}" type="presParOf" srcId="{A112EEE9-99E6-4B32-AA01-911CDBF7D72E}" destId="{C9605FD0-8A99-4C2E-9DB6-6D8EA57A5C14}" srcOrd="6" destOrd="0" presId="urn:microsoft.com/office/officeart/2005/8/layout/list1"/>
    <dgm:cxn modelId="{8BEF90BA-C188-4018-AD00-A272AE677711}" type="presParOf" srcId="{A112EEE9-99E6-4B32-AA01-911CDBF7D72E}" destId="{F9A10539-6ED6-4DF0-8A10-F1C39EE08CF7}" srcOrd="7" destOrd="0" presId="urn:microsoft.com/office/officeart/2005/8/layout/list1"/>
    <dgm:cxn modelId="{AA7D698D-06A8-4876-AD3E-0F0277A489E9}" type="presParOf" srcId="{A112EEE9-99E6-4B32-AA01-911CDBF7D72E}" destId="{1A10C95D-33E3-48C3-8134-57EBC1532C9B}" srcOrd="8" destOrd="0" presId="urn:microsoft.com/office/officeart/2005/8/layout/list1"/>
    <dgm:cxn modelId="{79F9574E-BAC5-451F-8360-27DD54D8E73B}" type="presParOf" srcId="{1A10C95D-33E3-48C3-8134-57EBC1532C9B}" destId="{54D9BD3C-1939-49DF-B2CD-823C8544AF57}" srcOrd="0" destOrd="0" presId="urn:microsoft.com/office/officeart/2005/8/layout/list1"/>
    <dgm:cxn modelId="{A34B513F-EAD6-4E2A-BA2D-BA7E0CEA4941}" type="presParOf" srcId="{1A10C95D-33E3-48C3-8134-57EBC1532C9B}" destId="{B2AACB95-CF80-44CF-8068-B057C9915247}" srcOrd="1" destOrd="0" presId="urn:microsoft.com/office/officeart/2005/8/layout/list1"/>
    <dgm:cxn modelId="{AAF1F659-62CA-40F5-90C0-CDDB7EA1CECA}" type="presParOf" srcId="{A112EEE9-99E6-4B32-AA01-911CDBF7D72E}" destId="{F1D84FBC-D4A2-4265-9683-3415889B95FC}" srcOrd="9" destOrd="0" presId="urn:microsoft.com/office/officeart/2005/8/layout/list1"/>
    <dgm:cxn modelId="{0B18C92E-57C2-46B5-9FF8-CEF75C5D636C}" type="presParOf" srcId="{A112EEE9-99E6-4B32-AA01-911CDBF7D72E}" destId="{44C2FD61-9508-4443-81B7-706305870B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1C4C3-E54C-4ED9-B88B-9FC28BD8069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A16601-E31A-41A7-8540-F2E77C920EBD}">
      <dgm:prSet/>
      <dgm:spPr/>
      <dgm:t>
        <a:bodyPr/>
        <a:lstStyle/>
        <a:p>
          <a:r>
            <a:rPr lang="en-CA" b="1"/>
            <a:t>Descriptive statistics and visualization:</a:t>
          </a:r>
          <a:endParaRPr lang="en-US"/>
        </a:p>
      </dgm:t>
    </dgm:pt>
    <dgm:pt modelId="{FFBA19AA-59E0-478E-BB49-D1F9E27922AD}" type="parTrans" cxnId="{15172468-5677-4467-8D5B-F307A6C441FC}">
      <dgm:prSet/>
      <dgm:spPr/>
      <dgm:t>
        <a:bodyPr/>
        <a:lstStyle/>
        <a:p>
          <a:endParaRPr lang="en-US"/>
        </a:p>
      </dgm:t>
    </dgm:pt>
    <dgm:pt modelId="{D6FE147A-0079-43D7-8969-09154D9205F1}" type="sibTrans" cxnId="{15172468-5677-4467-8D5B-F307A6C441FC}">
      <dgm:prSet/>
      <dgm:spPr/>
      <dgm:t>
        <a:bodyPr/>
        <a:lstStyle/>
        <a:p>
          <a:endParaRPr lang="en-US"/>
        </a:p>
      </dgm:t>
    </dgm:pt>
    <dgm:pt modelId="{289731FD-13C1-43F2-9559-9F43D69F1F09}">
      <dgm:prSet/>
      <dgm:spPr/>
      <dgm:t>
        <a:bodyPr/>
        <a:lstStyle/>
        <a:p>
          <a:r>
            <a:rPr lang="en-CA"/>
            <a:t>Summarize historical weather data and satellite imagery to understand patterns and trends.</a:t>
          </a:r>
          <a:endParaRPr lang="en-US"/>
        </a:p>
      </dgm:t>
    </dgm:pt>
    <dgm:pt modelId="{9CB6C947-436B-4636-BC5D-DC6C279A2EB6}" type="parTrans" cxnId="{1D69B43E-0DE0-49CB-A1A6-583BF143119D}">
      <dgm:prSet/>
      <dgm:spPr/>
      <dgm:t>
        <a:bodyPr/>
        <a:lstStyle/>
        <a:p>
          <a:endParaRPr lang="en-US"/>
        </a:p>
      </dgm:t>
    </dgm:pt>
    <dgm:pt modelId="{DDDBED3D-C932-4B88-9690-53D8EC0AF640}" type="sibTrans" cxnId="{1D69B43E-0DE0-49CB-A1A6-583BF143119D}">
      <dgm:prSet/>
      <dgm:spPr/>
      <dgm:t>
        <a:bodyPr/>
        <a:lstStyle/>
        <a:p>
          <a:endParaRPr lang="en-US"/>
        </a:p>
      </dgm:t>
    </dgm:pt>
    <dgm:pt modelId="{6FE6CE03-EE5C-4BE0-8CC3-79B41ACAEA45}">
      <dgm:prSet/>
      <dgm:spPr/>
      <dgm:t>
        <a:bodyPr/>
        <a:lstStyle/>
        <a:p>
          <a:r>
            <a:rPr lang="en-CA"/>
            <a:t>Use heat maps and scatter plots to identify high-risk areas and correlations between variables.</a:t>
          </a:r>
          <a:endParaRPr lang="en-US"/>
        </a:p>
      </dgm:t>
    </dgm:pt>
    <dgm:pt modelId="{E3127897-1EC7-4D38-823C-AAE402B4F003}" type="parTrans" cxnId="{C8E237DE-46C9-4CDC-A88F-3151E4FFC537}">
      <dgm:prSet/>
      <dgm:spPr/>
      <dgm:t>
        <a:bodyPr/>
        <a:lstStyle/>
        <a:p>
          <a:endParaRPr lang="en-US"/>
        </a:p>
      </dgm:t>
    </dgm:pt>
    <dgm:pt modelId="{0AF4B215-7523-411C-B83B-9DF72D2B718E}" type="sibTrans" cxnId="{C8E237DE-46C9-4CDC-A88F-3151E4FFC537}">
      <dgm:prSet/>
      <dgm:spPr/>
      <dgm:t>
        <a:bodyPr/>
        <a:lstStyle/>
        <a:p>
          <a:endParaRPr lang="en-US"/>
        </a:p>
      </dgm:t>
    </dgm:pt>
    <dgm:pt modelId="{F2744083-1C9D-45B5-A59F-B8DF75DD7580}">
      <dgm:prSet/>
      <dgm:spPr/>
      <dgm:t>
        <a:bodyPr/>
        <a:lstStyle/>
        <a:p>
          <a:r>
            <a:rPr lang="en-CA" b="1"/>
            <a:t>Machine learning algorithms:</a:t>
          </a:r>
          <a:endParaRPr lang="en-US"/>
        </a:p>
      </dgm:t>
    </dgm:pt>
    <dgm:pt modelId="{1074B2EB-F11C-4047-AC3B-6D57A3BC952B}" type="parTrans" cxnId="{BE52387E-9CE8-41A8-9C7A-BF14CA4FDCDA}">
      <dgm:prSet/>
      <dgm:spPr/>
      <dgm:t>
        <a:bodyPr/>
        <a:lstStyle/>
        <a:p>
          <a:endParaRPr lang="en-US"/>
        </a:p>
      </dgm:t>
    </dgm:pt>
    <dgm:pt modelId="{98C0DD21-B648-496F-849B-0A702E9475B6}" type="sibTrans" cxnId="{BE52387E-9CE8-41A8-9C7A-BF14CA4FDCDA}">
      <dgm:prSet/>
      <dgm:spPr/>
      <dgm:t>
        <a:bodyPr/>
        <a:lstStyle/>
        <a:p>
          <a:endParaRPr lang="en-US"/>
        </a:p>
      </dgm:t>
    </dgm:pt>
    <dgm:pt modelId="{38A8B979-4AB1-4D2B-8782-E4F75026C04C}">
      <dgm:prSet/>
      <dgm:spPr/>
      <dgm:t>
        <a:bodyPr/>
        <a:lstStyle/>
        <a:p>
          <a:r>
            <a:rPr lang="en-CA"/>
            <a:t>Train random forest or gradient boosting models to predict wildfire risk based on historical data.</a:t>
          </a:r>
          <a:endParaRPr lang="en-US"/>
        </a:p>
      </dgm:t>
    </dgm:pt>
    <dgm:pt modelId="{68CD6602-CC1D-475C-A7AE-E61847A5C2F8}" type="parTrans" cxnId="{EA5852D7-5751-4E63-BB43-C81504949CE7}">
      <dgm:prSet/>
      <dgm:spPr/>
      <dgm:t>
        <a:bodyPr/>
        <a:lstStyle/>
        <a:p>
          <a:endParaRPr lang="en-US"/>
        </a:p>
      </dgm:t>
    </dgm:pt>
    <dgm:pt modelId="{307C1961-04DA-4A71-A4E4-ACCBBE3349D7}" type="sibTrans" cxnId="{EA5852D7-5751-4E63-BB43-C81504949CE7}">
      <dgm:prSet/>
      <dgm:spPr/>
      <dgm:t>
        <a:bodyPr/>
        <a:lstStyle/>
        <a:p>
          <a:endParaRPr lang="en-US"/>
        </a:p>
      </dgm:t>
    </dgm:pt>
    <dgm:pt modelId="{4A34ED00-37D7-4C46-B79D-2FE4CC2A6717}">
      <dgm:prSet/>
      <dgm:spPr/>
      <dgm:t>
        <a:bodyPr/>
        <a:lstStyle/>
        <a:p>
          <a:r>
            <a:rPr lang="en-CA"/>
            <a:t>Use clustering algorithms (e.g., k-means) to group fires by similarity and identify common characteristics.</a:t>
          </a:r>
          <a:endParaRPr lang="en-US"/>
        </a:p>
      </dgm:t>
    </dgm:pt>
    <dgm:pt modelId="{18EB80E2-FB18-42C3-AC92-FF63AFCF91BF}" type="parTrans" cxnId="{7DDA98FC-DC27-4270-88D0-D6DD6D44434C}">
      <dgm:prSet/>
      <dgm:spPr/>
      <dgm:t>
        <a:bodyPr/>
        <a:lstStyle/>
        <a:p>
          <a:endParaRPr lang="en-US"/>
        </a:p>
      </dgm:t>
    </dgm:pt>
    <dgm:pt modelId="{AE8929C5-38CB-4392-B251-3CFA3771B3DF}" type="sibTrans" cxnId="{7DDA98FC-DC27-4270-88D0-D6DD6D44434C}">
      <dgm:prSet/>
      <dgm:spPr/>
      <dgm:t>
        <a:bodyPr/>
        <a:lstStyle/>
        <a:p>
          <a:endParaRPr lang="en-US"/>
        </a:p>
      </dgm:t>
    </dgm:pt>
    <dgm:pt modelId="{E26CD138-4F8D-4711-A6CC-ABE0E915743E}">
      <dgm:prSet/>
      <dgm:spPr/>
      <dgm:t>
        <a:bodyPr/>
        <a:lstStyle/>
        <a:p>
          <a:r>
            <a:rPr lang="en-CA" b="1"/>
            <a:t>Spatial analysis:</a:t>
          </a:r>
          <a:endParaRPr lang="en-US"/>
        </a:p>
      </dgm:t>
    </dgm:pt>
    <dgm:pt modelId="{AD9A9A19-6A01-4593-AB57-3ED5F3035B4C}" type="parTrans" cxnId="{055BF7AC-2622-4F4C-98A4-E2EA088C6D6E}">
      <dgm:prSet/>
      <dgm:spPr/>
      <dgm:t>
        <a:bodyPr/>
        <a:lstStyle/>
        <a:p>
          <a:endParaRPr lang="en-US"/>
        </a:p>
      </dgm:t>
    </dgm:pt>
    <dgm:pt modelId="{60D09E37-B790-4A38-AABA-AD9FDBCF170F}" type="sibTrans" cxnId="{055BF7AC-2622-4F4C-98A4-E2EA088C6D6E}">
      <dgm:prSet/>
      <dgm:spPr/>
      <dgm:t>
        <a:bodyPr/>
        <a:lstStyle/>
        <a:p>
          <a:endParaRPr lang="en-US"/>
        </a:p>
      </dgm:t>
    </dgm:pt>
    <dgm:pt modelId="{CC2403FE-17E4-4AB2-9BA2-402C62E9D045}">
      <dgm:prSet/>
      <dgm:spPr/>
      <dgm:t>
        <a:bodyPr/>
        <a:lstStyle/>
        <a:p>
          <a:r>
            <a:rPr lang="en-CA"/>
            <a:t>Use geographic information systems (GIS) to analyze fire locations and resource availability.</a:t>
          </a:r>
          <a:endParaRPr lang="en-US"/>
        </a:p>
      </dgm:t>
    </dgm:pt>
    <dgm:pt modelId="{0261B48C-33D4-4B44-8331-7A62383E8FA6}" type="parTrans" cxnId="{EE33E9C5-0719-49C3-A855-BA5C722FE6D4}">
      <dgm:prSet/>
      <dgm:spPr/>
      <dgm:t>
        <a:bodyPr/>
        <a:lstStyle/>
        <a:p>
          <a:endParaRPr lang="en-US"/>
        </a:p>
      </dgm:t>
    </dgm:pt>
    <dgm:pt modelId="{C18EC04D-999F-462D-BE56-377E84B576D2}" type="sibTrans" cxnId="{EE33E9C5-0719-49C3-A855-BA5C722FE6D4}">
      <dgm:prSet/>
      <dgm:spPr/>
      <dgm:t>
        <a:bodyPr/>
        <a:lstStyle/>
        <a:p>
          <a:endParaRPr lang="en-US"/>
        </a:p>
      </dgm:t>
    </dgm:pt>
    <dgm:pt modelId="{C6352E48-A0B1-4986-8831-3974B175BB5C}">
      <dgm:prSet/>
      <dgm:spPr/>
      <dgm:t>
        <a:bodyPr/>
        <a:lstStyle/>
        <a:p>
          <a:r>
            <a:rPr lang="en-CA"/>
            <a:t>Create maps to visualize fire risk and resource allocation.</a:t>
          </a:r>
          <a:endParaRPr lang="en-US"/>
        </a:p>
      </dgm:t>
    </dgm:pt>
    <dgm:pt modelId="{B05B2276-8564-476E-8878-B9996462599D}" type="parTrans" cxnId="{4D628EBB-84CB-4304-91A1-F1F7C20714FA}">
      <dgm:prSet/>
      <dgm:spPr/>
      <dgm:t>
        <a:bodyPr/>
        <a:lstStyle/>
        <a:p>
          <a:endParaRPr lang="en-US"/>
        </a:p>
      </dgm:t>
    </dgm:pt>
    <dgm:pt modelId="{C73D9E41-BA89-4608-820D-8A11756749CD}" type="sibTrans" cxnId="{4D628EBB-84CB-4304-91A1-F1F7C20714FA}">
      <dgm:prSet/>
      <dgm:spPr/>
      <dgm:t>
        <a:bodyPr/>
        <a:lstStyle/>
        <a:p>
          <a:endParaRPr lang="en-US"/>
        </a:p>
      </dgm:t>
    </dgm:pt>
    <dgm:pt modelId="{E19AD24B-BC09-488F-AEEE-97B570AE8207}">
      <dgm:prSet/>
      <dgm:spPr/>
      <dgm:t>
        <a:bodyPr/>
        <a:lstStyle/>
        <a:p>
          <a:r>
            <a:rPr lang="en-CA" b="1"/>
            <a:t>Optimization techniques:</a:t>
          </a:r>
          <a:endParaRPr lang="en-US"/>
        </a:p>
      </dgm:t>
    </dgm:pt>
    <dgm:pt modelId="{A65007B3-EC30-4CFD-B6C3-934BAF1E078B}" type="parTrans" cxnId="{E18D3ABE-1E16-4923-81A5-FC3BA0A798D9}">
      <dgm:prSet/>
      <dgm:spPr/>
      <dgm:t>
        <a:bodyPr/>
        <a:lstStyle/>
        <a:p>
          <a:endParaRPr lang="en-US"/>
        </a:p>
      </dgm:t>
    </dgm:pt>
    <dgm:pt modelId="{4CE7B445-669C-41DF-B085-EA17D0CCE1F0}" type="sibTrans" cxnId="{E18D3ABE-1E16-4923-81A5-FC3BA0A798D9}">
      <dgm:prSet/>
      <dgm:spPr/>
      <dgm:t>
        <a:bodyPr/>
        <a:lstStyle/>
        <a:p>
          <a:endParaRPr lang="en-US"/>
        </a:p>
      </dgm:t>
    </dgm:pt>
    <dgm:pt modelId="{FB45A85C-2EB9-4FF4-91A8-1AC20DA0D313}">
      <dgm:prSet/>
      <dgm:spPr/>
      <dgm:t>
        <a:bodyPr/>
        <a:lstStyle/>
        <a:p>
          <a:r>
            <a:rPr lang="en-CA"/>
            <a:t>Use linear programming or genetic algorithms to allocate resources efficiently and minimize risk.</a:t>
          </a:r>
          <a:endParaRPr lang="en-US"/>
        </a:p>
      </dgm:t>
    </dgm:pt>
    <dgm:pt modelId="{086FC832-662F-4E56-B8A1-83F9AB0C6324}" type="parTrans" cxnId="{981BED0C-C9B3-4B91-A0F5-7CC8624A42D8}">
      <dgm:prSet/>
      <dgm:spPr/>
      <dgm:t>
        <a:bodyPr/>
        <a:lstStyle/>
        <a:p>
          <a:endParaRPr lang="en-US"/>
        </a:p>
      </dgm:t>
    </dgm:pt>
    <dgm:pt modelId="{A925FCB5-9F88-4A64-9546-78E8773BE673}" type="sibTrans" cxnId="{981BED0C-C9B3-4B91-A0F5-7CC8624A42D8}">
      <dgm:prSet/>
      <dgm:spPr/>
      <dgm:t>
        <a:bodyPr/>
        <a:lstStyle/>
        <a:p>
          <a:endParaRPr lang="en-US"/>
        </a:p>
      </dgm:t>
    </dgm:pt>
    <dgm:pt modelId="{AF0610C6-0E94-46B8-805C-DECE0417E9FC}" type="pres">
      <dgm:prSet presAssocID="{6401C4C3-E54C-4ED9-B88B-9FC28BD80690}" presName="Name0" presStyleCnt="0">
        <dgm:presLayoutVars>
          <dgm:dir/>
          <dgm:animLvl val="lvl"/>
          <dgm:resizeHandles val="exact"/>
        </dgm:presLayoutVars>
      </dgm:prSet>
      <dgm:spPr/>
    </dgm:pt>
    <dgm:pt modelId="{B3D89FAF-DAEE-4EF8-9730-C57E466F92A4}" type="pres">
      <dgm:prSet presAssocID="{B4A16601-E31A-41A7-8540-F2E77C920EBD}" presName="composite" presStyleCnt="0"/>
      <dgm:spPr/>
    </dgm:pt>
    <dgm:pt modelId="{F95B0428-5EA5-4649-8F80-2DF5F255B28E}" type="pres">
      <dgm:prSet presAssocID="{B4A16601-E31A-41A7-8540-F2E77C920EB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2E9DAF0-63AF-4699-98A5-A5AF3C5FBD6C}" type="pres">
      <dgm:prSet presAssocID="{B4A16601-E31A-41A7-8540-F2E77C920EBD}" presName="desTx" presStyleLbl="alignAccFollowNode1" presStyleIdx="0" presStyleCnt="4">
        <dgm:presLayoutVars>
          <dgm:bulletEnabled val="1"/>
        </dgm:presLayoutVars>
      </dgm:prSet>
      <dgm:spPr/>
    </dgm:pt>
    <dgm:pt modelId="{18190BE5-AC37-4BAC-93B4-95FFA9B64ED6}" type="pres">
      <dgm:prSet presAssocID="{D6FE147A-0079-43D7-8969-09154D9205F1}" presName="space" presStyleCnt="0"/>
      <dgm:spPr/>
    </dgm:pt>
    <dgm:pt modelId="{8458D1DC-9901-4619-8EAF-96B922051002}" type="pres">
      <dgm:prSet presAssocID="{F2744083-1C9D-45B5-A59F-B8DF75DD7580}" presName="composite" presStyleCnt="0"/>
      <dgm:spPr/>
    </dgm:pt>
    <dgm:pt modelId="{2F52DD57-CFB1-44A0-8310-C6CF4AC2F31F}" type="pres">
      <dgm:prSet presAssocID="{F2744083-1C9D-45B5-A59F-B8DF75DD758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072A32D-8F01-4241-A151-8DFE8393E960}" type="pres">
      <dgm:prSet presAssocID="{F2744083-1C9D-45B5-A59F-B8DF75DD7580}" presName="desTx" presStyleLbl="alignAccFollowNode1" presStyleIdx="1" presStyleCnt="4">
        <dgm:presLayoutVars>
          <dgm:bulletEnabled val="1"/>
        </dgm:presLayoutVars>
      </dgm:prSet>
      <dgm:spPr/>
    </dgm:pt>
    <dgm:pt modelId="{49FBAD0B-039C-43CF-B6D7-98C2839C2E6E}" type="pres">
      <dgm:prSet presAssocID="{98C0DD21-B648-496F-849B-0A702E9475B6}" presName="space" presStyleCnt="0"/>
      <dgm:spPr/>
    </dgm:pt>
    <dgm:pt modelId="{950F4837-8640-48CC-96EB-0485D1F11CB3}" type="pres">
      <dgm:prSet presAssocID="{E26CD138-4F8D-4711-A6CC-ABE0E915743E}" presName="composite" presStyleCnt="0"/>
      <dgm:spPr/>
    </dgm:pt>
    <dgm:pt modelId="{2AA7C4C7-3563-4630-95FC-F78F32B89671}" type="pres">
      <dgm:prSet presAssocID="{E26CD138-4F8D-4711-A6CC-ABE0E915743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CC9EBD8-B39B-4A5B-9CBC-5D0CE13FCD9B}" type="pres">
      <dgm:prSet presAssocID="{E26CD138-4F8D-4711-A6CC-ABE0E915743E}" presName="desTx" presStyleLbl="alignAccFollowNode1" presStyleIdx="2" presStyleCnt="4">
        <dgm:presLayoutVars>
          <dgm:bulletEnabled val="1"/>
        </dgm:presLayoutVars>
      </dgm:prSet>
      <dgm:spPr/>
    </dgm:pt>
    <dgm:pt modelId="{EEC3E916-770F-42D6-A2FE-E19BF48047E4}" type="pres">
      <dgm:prSet presAssocID="{60D09E37-B790-4A38-AABA-AD9FDBCF170F}" presName="space" presStyleCnt="0"/>
      <dgm:spPr/>
    </dgm:pt>
    <dgm:pt modelId="{2221AC2E-B483-405D-BDF6-07717F67E94D}" type="pres">
      <dgm:prSet presAssocID="{E19AD24B-BC09-488F-AEEE-97B570AE8207}" presName="composite" presStyleCnt="0"/>
      <dgm:spPr/>
    </dgm:pt>
    <dgm:pt modelId="{FEC3BE9F-9444-4DD0-8657-31424868538A}" type="pres">
      <dgm:prSet presAssocID="{E19AD24B-BC09-488F-AEEE-97B570AE820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9BCEA1B-2F7A-47A2-A24D-B7D7ADBDADB3}" type="pres">
      <dgm:prSet presAssocID="{E19AD24B-BC09-488F-AEEE-97B570AE820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81BED0C-C9B3-4B91-A0F5-7CC8624A42D8}" srcId="{E19AD24B-BC09-488F-AEEE-97B570AE8207}" destId="{FB45A85C-2EB9-4FF4-91A8-1AC20DA0D313}" srcOrd="0" destOrd="0" parTransId="{086FC832-662F-4E56-B8A1-83F9AB0C6324}" sibTransId="{A925FCB5-9F88-4A64-9546-78E8773BE673}"/>
    <dgm:cxn modelId="{397E0614-4D91-4720-82BC-AED73BD5CBC3}" type="presOf" srcId="{B4A16601-E31A-41A7-8540-F2E77C920EBD}" destId="{F95B0428-5EA5-4649-8F80-2DF5F255B28E}" srcOrd="0" destOrd="0" presId="urn:microsoft.com/office/officeart/2005/8/layout/hList1"/>
    <dgm:cxn modelId="{6689FF32-4604-4487-AADB-FFD640BFAD79}" type="presOf" srcId="{CC2403FE-17E4-4AB2-9BA2-402C62E9D045}" destId="{ECC9EBD8-B39B-4A5B-9CBC-5D0CE13FCD9B}" srcOrd="0" destOrd="0" presId="urn:microsoft.com/office/officeart/2005/8/layout/hList1"/>
    <dgm:cxn modelId="{1D69B43E-0DE0-49CB-A1A6-583BF143119D}" srcId="{B4A16601-E31A-41A7-8540-F2E77C920EBD}" destId="{289731FD-13C1-43F2-9559-9F43D69F1F09}" srcOrd="0" destOrd="0" parTransId="{9CB6C947-436B-4636-BC5D-DC6C279A2EB6}" sibTransId="{DDDBED3D-C932-4B88-9690-53D8EC0AF640}"/>
    <dgm:cxn modelId="{981D553F-70BD-407C-AA35-5A538C31537A}" type="presOf" srcId="{6401C4C3-E54C-4ED9-B88B-9FC28BD80690}" destId="{AF0610C6-0E94-46B8-805C-DECE0417E9FC}" srcOrd="0" destOrd="0" presId="urn:microsoft.com/office/officeart/2005/8/layout/hList1"/>
    <dgm:cxn modelId="{15172468-5677-4467-8D5B-F307A6C441FC}" srcId="{6401C4C3-E54C-4ED9-B88B-9FC28BD80690}" destId="{B4A16601-E31A-41A7-8540-F2E77C920EBD}" srcOrd="0" destOrd="0" parTransId="{FFBA19AA-59E0-478E-BB49-D1F9E27922AD}" sibTransId="{D6FE147A-0079-43D7-8969-09154D9205F1}"/>
    <dgm:cxn modelId="{E3EDC26C-63CB-4624-92B8-DC721D8A4B24}" type="presOf" srcId="{E26CD138-4F8D-4711-A6CC-ABE0E915743E}" destId="{2AA7C4C7-3563-4630-95FC-F78F32B89671}" srcOrd="0" destOrd="0" presId="urn:microsoft.com/office/officeart/2005/8/layout/hList1"/>
    <dgm:cxn modelId="{AFA8266D-A112-489C-ACBC-2D7666C191FB}" type="presOf" srcId="{F2744083-1C9D-45B5-A59F-B8DF75DD7580}" destId="{2F52DD57-CFB1-44A0-8310-C6CF4AC2F31F}" srcOrd="0" destOrd="0" presId="urn:microsoft.com/office/officeart/2005/8/layout/hList1"/>
    <dgm:cxn modelId="{E63EA36F-3965-4B28-8C8F-417013823D7B}" type="presOf" srcId="{289731FD-13C1-43F2-9559-9F43D69F1F09}" destId="{B2E9DAF0-63AF-4699-98A5-A5AF3C5FBD6C}" srcOrd="0" destOrd="0" presId="urn:microsoft.com/office/officeart/2005/8/layout/hList1"/>
    <dgm:cxn modelId="{FFE08670-DCC9-49AC-AA03-CE5A349E7D04}" type="presOf" srcId="{6FE6CE03-EE5C-4BE0-8CC3-79B41ACAEA45}" destId="{B2E9DAF0-63AF-4699-98A5-A5AF3C5FBD6C}" srcOrd="0" destOrd="1" presId="urn:microsoft.com/office/officeart/2005/8/layout/hList1"/>
    <dgm:cxn modelId="{BE52387E-9CE8-41A8-9C7A-BF14CA4FDCDA}" srcId="{6401C4C3-E54C-4ED9-B88B-9FC28BD80690}" destId="{F2744083-1C9D-45B5-A59F-B8DF75DD7580}" srcOrd="1" destOrd="0" parTransId="{1074B2EB-F11C-4047-AC3B-6D57A3BC952B}" sibTransId="{98C0DD21-B648-496F-849B-0A702E9475B6}"/>
    <dgm:cxn modelId="{7E16317F-3437-4FCB-AE2E-B3F0F447C824}" type="presOf" srcId="{FB45A85C-2EB9-4FF4-91A8-1AC20DA0D313}" destId="{B9BCEA1B-2F7A-47A2-A24D-B7D7ADBDADB3}" srcOrd="0" destOrd="0" presId="urn:microsoft.com/office/officeart/2005/8/layout/hList1"/>
    <dgm:cxn modelId="{72246B9A-968D-46E0-BE15-D4C7A7B03E81}" type="presOf" srcId="{4A34ED00-37D7-4C46-B79D-2FE4CC2A6717}" destId="{7072A32D-8F01-4241-A151-8DFE8393E960}" srcOrd="0" destOrd="1" presId="urn:microsoft.com/office/officeart/2005/8/layout/hList1"/>
    <dgm:cxn modelId="{055BF7AC-2622-4F4C-98A4-E2EA088C6D6E}" srcId="{6401C4C3-E54C-4ED9-B88B-9FC28BD80690}" destId="{E26CD138-4F8D-4711-A6CC-ABE0E915743E}" srcOrd="2" destOrd="0" parTransId="{AD9A9A19-6A01-4593-AB57-3ED5F3035B4C}" sibTransId="{60D09E37-B790-4A38-AABA-AD9FDBCF170F}"/>
    <dgm:cxn modelId="{4D628EBB-84CB-4304-91A1-F1F7C20714FA}" srcId="{E26CD138-4F8D-4711-A6CC-ABE0E915743E}" destId="{C6352E48-A0B1-4986-8831-3974B175BB5C}" srcOrd="1" destOrd="0" parTransId="{B05B2276-8564-476E-8878-B9996462599D}" sibTransId="{C73D9E41-BA89-4608-820D-8A11756749CD}"/>
    <dgm:cxn modelId="{E18D3ABE-1E16-4923-81A5-FC3BA0A798D9}" srcId="{6401C4C3-E54C-4ED9-B88B-9FC28BD80690}" destId="{E19AD24B-BC09-488F-AEEE-97B570AE8207}" srcOrd="3" destOrd="0" parTransId="{A65007B3-EC30-4CFD-B6C3-934BAF1E078B}" sibTransId="{4CE7B445-669C-41DF-B085-EA17D0CCE1F0}"/>
    <dgm:cxn modelId="{859949C3-2F2A-4BB0-8282-9DC594432D6D}" type="presOf" srcId="{C6352E48-A0B1-4986-8831-3974B175BB5C}" destId="{ECC9EBD8-B39B-4A5B-9CBC-5D0CE13FCD9B}" srcOrd="0" destOrd="1" presId="urn:microsoft.com/office/officeart/2005/8/layout/hList1"/>
    <dgm:cxn modelId="{EE33E9C5-0719-49C3-A855-BA5C722FE6D4}" srcId="{E26CD138-4F8D-4711-A6CC-ABE0E915743E}" destId="{CC2403FE-17E4-4AB2-9BA2-402C62E9D045}" srcOrd="0" destOrd="0" parTransId="{0261B48C-33D4-4B44-8331-7A62383E8FA6}" sibTransId="{C18EC04D-999F-462D-BE56-377E84B576D2}"/>
    <dgm:cxn modelId="{36F438CA-96BB-4E5E-925B-C6E73611438A}" type="presOf" srcId="{38A8B979-4AB1-4D2B-8782-E4F75026C04C}" destId="{7072A32D-8F01-4241-A151-8DFE8393E960}" srcOrd="0" destOrd="0" presId="urn:microsoft.com/office/officeart/2005/8/layout/hList1"/>
    <dgm:cxn modelId="{EA5852D7-5751-4E63-BB43-C81504949CE7}" srcId="{F2744083-1C9D-45B5-A59F-B8DF75DD7580}" destId="{38A8B979-4AB1-4D2B-8782-E4F75026C04C}" srcOrd="0" destOrd="0" parTransId="{68CD6602-CC1D-475C-A7AE-E61847A5C2F8}" sibTransId="{307C1961-04DA-4A71-A4E4-ACCBBE3349D7}"/>
    <dgm:cxn modelId="{C8E237DE-46C9-4CDC-A88F-3151E4FFC537}" srcId="{B4A16601-E31A-41A7-8540-F2E77C920EBD}" destId="{6FE6CE03-EE5C-4BE0-8CC3-79B41ACAEA45}" srcOrd="1" destOrd="0" parTransId="{E3127897-1EC7-4D38-823C-AAE402B4F003}" sibTransId="{0AF4B215-7523-411C-B83B-9DF72D2B718E}"/>
    <dgm:cxn modelId="{5F9208ED-D86B-471F-B6F4-402FF864DC72}" type="presOf" srcId="{E19AD24B-BC09-488F-AEEE-97B570AE8207}" destId="{FEC3BE9F-9444-4DD0-8657-31424868538A}" srcOrd="0" destOrd="0" presId="urn:microsoft.com/office/officeart/2005/8/layout/hList1"/>
    <dgm:cxn modelId="{7DDA98FC-DC27-4270-88D0-D6DD6D44434C}" srcId="{F2744083-1C9D-45B5-A59F-B8DF75DD7580}" destId="{4A34ED00-37D7-4C46-B79D-2FE4CC2A6717}" srcOrd="1" destOrd="0" parTransId="{18EB80E2-FB18-42C3-AC92-FF63AFCF91BF}" sibTransId="{AE8929C5-38CB-4392-B251-3CFA3771B3DF}"/>
    <dgm:cxn modelId="{7D344846-1C4D-408E-8E4C-45ADCDA197EE}" type="presParOf" srcId="{AF0610C6-0E94-46B8-805C-DECE0417E9FC}" destId="{B3D89FAF-DAEE-4EF8-9730-C57E466F92A4}" srcOrd="0" destOrd="0" presId="urn:microsoft.com/office/officeart/2005/8/layout/hList1"/>
    <dgm:cxn modelId="{C50E97E2-6D26-4624-BB0A-BC8062A07347}" type="presParOf" srcId="{B3D89FAF-DAEE-4EF8-9730-C57E466F92A4}" destId="{F95B0428-5EA5-4649-8F80-2DF5F255B28E}" srcOrd="0" destOrd="0" presId="urn:microsoft.com/office/officeart/2005/8/layout/hList1"/>
    <dgm:cxn modelId="{344CC5DA-E7D1-41C5-A1D2-3D3EA32B81CB}" type="presParOf" srcId="{B3D89FAF-DAEE-4EF8-9730-C57E466F92A4}" destId="{B2E9DAF0-63AF-4699-98A5-A5AF3C5FBD6C}" srcOrd="1" destOrd="0" presId="urn:microsoft.com/office/officeart/2005/8/layout/hList1"/>
    <dgm:cxn modelId="{BA70792E-A327-41D9-9EE5-EBB6E7D68CF5}" type="presParOf" srcId="{AF0610C6-0E94-46B8-805C-DECE0417E9FC}" destId="{18190BE5-AC37-4BAC-93B4-95FFA9B64ED6}" srcOrd="1" destOrd="0" presId="urn:microsoft.com/office/officeart/2005/8/layout/hList1"/>
    <dgm:cxn modelId="{EA39BC3A-0E74-4440-8109-5FD6A37B6798}" type="presParOf" srcId="{AF0610C6-0E94-46B8-805C-DECE0417E9FC}" destId="{8458D1DC-9901-4619-8EAF-96B922051002}" srcOrd="2" destOrd="0" presId="urn:microsoft.com/office/officeart/2005/8/layout/hList1"/>
    <dgm:cxn modelId="{5634FD58-11A7-458F-83CD-A7F3637D9684}" type="presParOf" srcId="{8458D1DC-9901-4619-8EAF-96B922051002}" destId="{2F52DD57-CFB1-44A0-8310-C6CF4AC2F31F}" srcOrd="0" destOrd="0" presId="urn:microsoft.com/office/officeart/2005/8/layout/hList1"/>
    <dgm:cxn modelId="{568FCC59-4FF3-45E6-B976-580B06E709F8}" type="presParOf" srcId="{8458D1DC-9901-4619-8EAF-96B922051002}" destId="{7072A32D-8F01-4241-A151-8DFE8393E960}" srcOrd="1" destOrd="0" presId="urn:microsoft.com/office/officeart/2005/8/layout/hList1"/>
    <dgm:cxn modelId="{96788A4E-7D38-4AF9-B169-E74602AC793D}" type="presParOf" srcId="{AF0610C6-0E94-46B8-805C-DECE0417E9FC}" destId="{49FBAD0B-039C-43CF-B6D7-98C2839C2E6E}" srcOrd="3" destOrd="0" presId="urn:microsoft.com/office/officeart/2005/8/layout/hList1"/>
    <dgm:cxn modelId="{35E865E3-2EB0-4473-B0A8-4DF17E9463DF}" type="presParOf" srcId="{AF0610C6-0E94-46B8-805C-DECE0417E9FC}" destId="{950F4837-8640-48CC-96EB-0485D1F11CB3}" srcOrd="4" destOrd="0" presId="urn:microsoft.com/office/officeart/2005/8/layout/hList1"/>
    <dgm:cxn modelId="{52AAFBF6-7D14-4831-9914-E3CCD7EE20B9}" type="presParOf" srcId="{950F4837-8640-48CC-96EB-0485D1F11CB3}" destId="{2AA7C4C7-3563-4630-95FC-F78F32B89671}" srcOrd="0" destOrd="0" presId="urn:microsoft.com/office/officeart/2005/8/layout/hList1"/>
    <dgm:cxn modelId="{47B8DE93-DCC2-4CB4-8BF8-E674E671E31B}" type="presParOf" srcId="{950F4837-8640-48CC-96EB-0485D1F11CB3}" destId="{ECC9EBD8-B39B-4A5B-9CBC-5D0CE13FCD9B}" srcOrd="1" destOrd="0" presId="urn:microsoft.com/office/officeart/2005/8/layout/hList1"/>
    <dgm:cxn modelId="{E8DAADA0-1991-493C-A264-189C0AA1BA4D}" type="presParOf" srcId="{AF0610C6-0E94-46B8-805C-DECE0417E9FC}" destId="{EEC3E916-770F-42D6-A2FE-E19BF48047E4}" srcOrd="5" destOrd="0" presId="urn:microsoft.com/office/officeart/2005/8/layout/hList1"/>
    <dgm:cxn modelId="{4E42ECEC-39C2-4952-85F3-32233EAC9CB8}" type="presParOf" srcId="{AF0610C6-0E94-46B8-805C-DECE0417E9FC}" destId="{2221AC2E-B483-405D-BDF6-07717F67E94D}" srcOrd="6" destOrd="0" presId="urn:microsoft.com/office/officeart/2005/8/layout/hList1"/>
    <dgm:cxn modelId="{F1EA19CB-DEDD-484A-9035-81C4348B13AF}" type="presParOf" srcId="{2221AC2E-B483-405D-BDF6-07717F67E94D}" destId="{FEC3BE9F-9444-4DD0-8657-31424868538A}" srcOrd="0" destOrd="0" presId="urn:microsoft.com/office/officeart/2005/8/layout/hList1"/>
    <dgm:cxn modelId="{909CA658-9743-4379-82A9-BB1FBB6FF9FE}" type="presParOf" srcId="{2221AC2E-B483-405D-BDF6-07717F67E94D}" destId="{B9BCEA1B-2F7A-47A2-A24D-B7D7ADBDAD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D22A72-545E-47D2-9DCC-250E6E3EF7A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AB3ADBEB-35DA-46F5-ACF9-2647C742B191}">
      <dgm:prSet custT="1"/>
      <dgm:spPr/>
      <dgm:t>
        <a:bodyPr/>
        <a:lstStyle/>
        <a:p>
          <a:pPr>
            <a:defRPr b="1"/>
          </a:pPr>
          <a:r>
            <a:rPr lang="en-CA" sz="1600" b="1" dirty="0"/>
            <a:t>Integrate learnings from previous courses:</a:t>
          </a:r>
        </a:p>
        <a:p>
          <a:pPr>
            <a:defRPr b="1"/>
          </a:pPr>
          <a:endParaRPr lang="en-US" sz="1600" dirty="0"/>
        </a:p>
      </dgm:t>
    </dgm:pt>
    <dgm:pt modelId="{07D1E979-3BF9-4976-8FE2-02B6B5B8C444}" type="parTrans" cxnId="{9D6C9F9A-4A1E-4816-AB5E-5FF912FDC705}">
      <dgm:prSet/>
      <dgm:spPr/>
      <dgm:t>
        <a:bodyPr/>
        <a:lstStyle/>
        <a:p>
          <a:endParaRPr lang="en-US"/>
        </a:p>
      </dgm:t>
    </dgm:pt>
    <dgm:pt modelId="{1A470ED6-1FCC-49C6-88E3-346749267722}" type="sibTrans" cxnId="{9D6C9F9A-4A1E-4816-AB5E-5FF912FDC705}">
      <dgm:prSet/>
      <dgm:spPr/>
      <dgm:t>
        <a:bodyPr/>
        <a:lstStyle/>
        <a:p>
          <a:endParaRPr lang="en-US"/>
        </a:p>
      </dgm:t>
    </dgm:pt>
    <dgm:pt modelId="{B6D17725-1533-4750-970C-7627BCEA59EA}">
      <dgm:prSet custT="1"/>
      <dgm:spPr/>
      <dgm:t>
        <a:bodyPr/>
        <a:lstStyle/>
        <a:p>
          <a:r>
            <a:rPr lang="en-CA" sz="1200"/>
            <a:t>Statistics and machine learning (for predictive modeling)</a:t>
          </a:r>
          <a:endParaRPr lang="en-US" sz="1200"/>
        </a:p>
      </dgm:t>
    </dgm:pt>
    <dgm:pt modelId="{AF769907-DA11-4C75-AF77-60E05EE8B050}" type="parTrans" cxnId="{F4E1D514-5E10-4BB4-B754-BC4337BDCCFB}">
      <dgm:prSet/>
      <dgm:spPr/>
      <dgm:t>
        <a:bodyPr/>
        <a:lstStyle/>
        <a:p>
          <a:endParaRPr lang="en-US"/>
        </a:p>
      </dgm:t>
    </dgm:pt>
    <dgm:pt modelId="{CE30321B-8D32-439F-8711-565D6C50200C}" type="sibTrans" cxnId="{F4E1D514-5E10-4BB4-B754-BC4337BDCCFB}">
      <dgm:prSet/>
      <dgm:spPr/>
      <dgm:t>
        <a:bodyPr/>
        <a:lstStyle/>
        <a:p>
          <a:endParaRPr lang="en-US"/>
        </a:p>
      </dgm:t>
    </dgm:pt>
    <dgm:pt modelId="{80D24531-763B-4ABD-833A-E94F6B99D756}">
      <dgm:prSet custT="1"/>
      <dgm:spPr/>
      <dgm:t>
        <a:bodyPr/>
        <a:lstStyle/>
        <a:p>
          <a:r>
            <a:rPr lang="en-CA" sz="1200" dirty="0"/>
            <a:t>GIS and spatial analysis (for mapping and resource allocation)</a:t>
          </a:r>
          <a:endParaRPr lang="en-US" sz="1200" dirty="0"/>
        </a:p>
      </dgm:t>
    </dgm:pt>
    <dgm:pt modelId="{8A8B2966-DDE1-4085-82CC-497AFB002C2F}" type="parTrans" cxnId="{5A189B3A-BEE4-4448-B24A-9A1AA6E86F3F}">
      <dgm:prSet/>
      <dgm:spPr/>
      <dgm:t>
        <a:bodyPr/>
        <a:lstStyle/>
        <a:p>
          <a:endParaRPr lang="en-US"/>
        </a:p>
      </dgm:t>
    </dgm:pt>
    <dgm:pt modelId="{F1627F00-BB0F-4248-90FC-031BCA0D16C8}" type="sibTrans" cxnId="{5A189B3A-BEE4-4448-B24A-9A1AA6E86F3F}">
      <dgm:prSet/>
      <dgm:spPr/>
      <dgm:t>
        <a:bodyPr/>
        <a:lstStyle/>
        <a:p>
          <a:endParaRPr lang="en-US"/>
        </a:p>
      </dgm:t>
    </dgm:pt>
    <dgm:pt modelId="{39B2ED9D-26D1-4920-BA97-8BA3E547262B}">
      <dgm:prSet custT="1"/>
      <dgm:spPr/>
      <dgm:t>
        <a:bodyPr/>
        <a:lstStyle/>
        <a:p>
          <a:r>
            <a:rPr lang="en-CA" sz="1200"/>
            <a:t>Data visualization (for effective communication)</a:t>
          </a:r>
          <a:endParaRPr lang="en-US" sz="1200"/>
        </a:p>
      </dgm:t>
    </dgm:pt>
    <dgm:pt modelId="{54C7A1EC-EBFB-4C2D-B91F-47D7F5F2A15D}" type="parTrans" cxnId="{29E991A8-D2F8-4136-8009-B6E5B2DD0499}">
      <dgm:prSet/>
      <dgm:spPr/>
      <dgm:t>
        <a:bodyPr/>
        <a:lstStyle/>
        <a:p>
          <a:endParaRPr lang="en-US"/>
        </a:p>
      </dgm:t>
    </dgm:pt>
    <dgm:pt modelId="{1C9FE11B-DB0C-4474-8DE7-564275848793}" type="sibTrans" cxnId="{29E991A8-D2F8-4136-8009-B6E5B2DD0499}">
      <dgm:prSet/>
      <dgm:spPr/>
      <dgm:t>
        <a:bodyPr/>
        <a:lstStyle/>
        <a:p>
          <a:endParaRPr lang="en-US"/>
        </a:p>
      </dgm:t>
    </dgm:pt>
    <dgm:pt modelId="{CAAB9249-0AEB-4657-BBA0-CCF85935A90F}">
      <dgm:prSet custT="1"/>
      <dgm:spPr/>
      <dgm:t>
        <a:bodyPr/>
        <a:lstStyle/>
        <a:p>
          <a:pPr>
            <a:defRPr b="1"/>
          </a:pPr>
          <a:r>
            <a:rPr lang="en-CA" sz="1600" b="1" dirty="0"/>
            <a:t>Apply frameworks and methodologies:</a:t>
          </a:r>
          <a:endParaRPr lang="en-US" sz="1600" dirty="0"/>
        </a:p>
      </dgm:t>
    </dgm:pt>
    <dgm:pt modelId="{1A724E33-00A4-4E12-9F5C-27070F816B47}" type="parTrans" cxnId="{02B86AB5-34B1-4A61-9772-A16871768AD1}">
      <dgm:prSet/>
      <dgm:spPr/>
      <dgm:t>
        <a:bodyPr/>
        <a:lstStyle/>
        <a:p>
          <a:endParaRPr lang="en-US"/>
        </a:p>
      </dgm:t>
    </dgm:pt>
    <dgm:pt modelId="{0FF8C1EA-9EDF-44BB-8E21-8155DFD7B8DC}" type="sibTrans" cxnId="{02B86AB5-34B1-4A61-9772-A16871768AD1}">
      <dgm:prSet/>
      <dgm:spPr/>
      <dgm:t>
        <a:bodyPr/>
        <a:lstStyle/>
        <a:p>
          <a:endParaRPr lang="en-US"/>
        </a:p>
      </dgm:t>
    </dgm:pt>
    <dgm:pt modelId="{B4D4F4E9-8E04-4762-8371-E4C26F187081}">
      <dgm:prSet custT="1"/>
      <dgm:spPr/>
      <dgm:t>
        <a:bodyPr/>
        <a:lstStyle/>
        <a:p>
          <a:r>
            <a:rPr lang="en-CA" sz="1200"/>
            <a:t>CRISP-DM (cross-industry standard process for data mining)</a:t>
          </a:r>
          <a:endParaRPr lang="en-US" sz="1200"/>
        </a:p>
      </dgm:t>
    </dgm:pt>
    <dgm:pt modelId="{B9D5BB94-4941-4511-9933-7A5A3F75B7C4}" type="parTrans" cxnId="{9551F3AE-DC49-4AC0-9DA6-20108319F14C}">
      <dgm:prSet/>
      <dgm:spPr/>
      <dgm:t>
        <a:bodyPr/>
        <a:lstStyle/>
        <a:p>
          <a:endParaRPr lang="en-US"/>
        </a:p>
      </dgm:t>
    </dgm:pt>
    <dgm:pt modelId="{CFD91E35-0276-4673-BB70-5484B5246A8D}" type="sibTrans" cxnId="{9551F3AE-DC49-4AC0-9DA6-20108319F14C}">
      <dgm:prSet/>
      <dgm:spPr/>
      <dgm:t>
        <a:bodyPr/>
        <a:lstStyle/>
        <a:p>
          <a:endParaRPr lang="en-US"/>
        </a:p>
      </dgm:t>
    </dgm:pt>
    <dgm:pt modelId="{AE45D5CB-00C5-4221-BBE9-3D3CBE50507C}">
      <dgm:prSet custT="1"/>
      <dgm:spPr/>
      <dgm:t>
        <a:bodyPr/>
        <a:lstStyle/>
        <a:p>
          <a:r>
            <a:rPr lang="en-CA" sz="1200" dirty="0"/>
            <a:t>DMBOK (data mining body of knowledge)</a:t>
          </a:r>
          <a:endParaRPr lang="en-US" sz="1200" dirty="0"/>
        </a:p>
      </dgm:t>
    </dgm:pt>
    <dgm:pt modelId="{32EA974E-754B-4E27-B279-E36B5F9ECE18}" type="parTrans" cxnId="{2D48A96E-5987-4FBF-A37E-1B08DA80C245}">
      <dgm:prSet/>
      <dgm:spPr/>
      <dgm:t>
        <a:bodyPr/>
        <a:lstStyle/>
        <a:p>
          <a:endParaRPr lang="en-US"/>
        </a:p>
      </dgm:t>
    </dgm:pt>
    <dgm:pt modelId="{C81EB2FE-5650-41DE-A8C6-5720968C9EF9}" type="sibTrans" cxnId="{2D48A96E-5987-4FBF-A37E-1B08DA80C245}">
      <dgm:prSet/>
      <dgm:spPr/>
      <dgm:t>
        <a:bodyPr/>
        <a:lstStyle/>
        <a:p>
          <a:endParaRPr lang="en-US"/>
        </a:p>
      </dgm:t>
    </dgm:pt>
    <dgm:pt modelId="{75F2B7F8-1015-41D8-8E4E-062F8D29D6F9}">
      <dgm:prSet custT="1"/>
      <dgm:spPr/>
      <dgm:t>
        <a:bodyPr/>
        <a:lstStyle/>
        <a:p>
          <a:pPr>
            <a:defRPr b="1"/>
          </a:pPr>
          <a:r>
            <a:rPr lang="en-CA" sz="1600" b="1" dirty="0"/>
            <a:t>Case studies and industry reports:</a:t>
          </a:r>
          <a:endParaRPr lang="en-US" sz="1600" dirty="0"/>
        </a:p>
      </dgm:t>
    </dgm:pt>
    <dgm:pt modelId="{205390AE-09F1-4C57-9E1D-E896F65DE661}" type="parTrans" cxnId="{F2796042-54C0-4D51-957C-FCA63E5C4115}">
      <dgm:prSet/>
      <dgm:spPr/>
      <dgm:t>
        <a:bodyPr/>
        <a:lstStyle/>
        <a:p>
          <a:endParaRPr lang="en-US"/>
        </a:p>
      </dgm:t>
    </dgm:pt>
    <dgm:pt modelId="{2B3C532B-4DF4-40BF-A92D-AC7DFDCF5E1B}" type="sibTrans" cxnId="{F2796042-54C0-4D51-957C-FCA63E5C4115}">
      <dgm:prSet/>
      <dgm:spPr/>
      <dgm:t>
        <a:bodyPr/>
        <a:lstStyle/>
        <a:p>
          <a:endParaRPr lang="en-US"/>
        </a:p>
      </dgm:t>
    </dgm:pt>
    <dgm:pt modelId="{C36AE40B-FFD2-4941-ADE9-4FAAB0EED95D}">
      <dgm:prSet custT="1"/>
      <dgm:spPr/>
      <dgm:t>
        <a:bodyPr/>
        <a:lstStyle/>
        <a:p>
          <a:r>
            <a:rPr lang="en-CA" sz="1200"/>
            <a:t>Review successful implementations of predictive analytics and machine learning in firefighting and related fields.</a:t>
          </a:r>
          <a:endParaRPr lang="en-US" sz="1200"/>
        </a:p>
      </dgm:t>
    </dgm:pt>
    <dgm:pt modelId="{9FEF446B-DB71-4EA4-8B17-A9F29A6C13D2}" type="parTrans" cxnId="{7B69F07C-8B18-4515-B4F8-393DAE7B6070}">
      <dgm:prSet/>
      <dgm:spPr/>
      <dgm:t>
        <a:bodyPr/>
        <a:lstStyle/>
        <a:p>
          <a:endParaRPr lang="en-US"/>
        </a:p>
      </dgm:t>
    </dgm:pt>
    <dgm:pt modelId="{26674462-4F5E-4D60-A552-211B96993191}" type="sibTrans" cxnId="{7B69F07C-8B18-4515-B4F8-393DAE7B6070}">
      <dgm:prSet/>
      <dgm:spPr/>
      <dgm:t>
        <a:bodyPr/>
        <a:lstStyle/>
        <a:p>
          <a:endParaRPr lang="en-US"/>
        </a:p>
      </dgm:t>
    </dgm:pt>
    <dgm:pt modelId="{EE7C3A0E-9A1A-4D0D-B27D-A8BA9BD5C15F}">
      <dgm:prSet custT="1"/>
      <dgm:spPr/>
      <dgm:t>
        <a:bodyPr/>
        <a:lstStyle/>
        <a:p>
          <a:r>
            <a:rPr lang="en-CA" sz="1200" dirty="0"/>
            <a:t>Identify best practices and lessons learned.</a:t>
          </a:r>
          <a:endParaRPr lang="en-US" sz="1200" dirty="0"/>
        </a:p>
      </dgm:t>
    </dgm:pt>
    <dgm:pt modelId="{F3F32B0E-1A8D-42B8-9ECC-D2372F80E4EE}" type="parTrans" cxnId="{E94C142E-9720-4B3C-ABB9-4AAFE13C6BBE}">
      <dgm:prSet/>
      <dgm:spPr/>
      <dgm:t>
        <a:bodyPr/>
        <a:lstStyle/>
        <a:p>
          <a:endParaRPr lang="en-US"/>
        </a:p>
      </dgm:t>
    </dgm:pt>
    <dgm:pt modelId="{9D448A61-78BB-464D-B790-201679F6D5DF}" type="sibTrans" cxnId="{E94C142E-9720-4B3C-ABB9-4AAFE13C6BBE}">
      <dgm:prSet/>
      <dgm:spPr/>
      <dgm:t>
        <a:bodyPr/>
        <a:lstStyle/>
        <a:p>
          <a:endParaRPr lang="en-US"/>
        </a:p>
      </dgm:t>
    </dgm:pt>
    <dgm:pt modelId="{800654E6-5810-4A6E-9C19-1A024F83E728}" type="pres">
      <dgm:prSet presAssocID="{7BD22A72-545E-47D2-9DCC-250E6E3EF7A3}" presName="root" presStyleCnt="0">
        <dgm:presLayoutVars>
          <dgm:dir/>
          <dgm:resizeHandles val="exact"/>
        </dgm:presLayoutVars>
      </dgm:prSet>
      <dgm:spPr/>
    </dgm:pt>
    <dgm:pt modelId="{063595AB-8C08-4A84-8A05-674D3B018CB2}" type="pres">
      <dgm:prSet presAssocID="{AB3ADBEB-35DA-46F5-ACF9-2647C742B191}" presName="compNode" presStyleCnt="0"/>
      <dgm:spPr/>
    </dgm:pt>
    <dgm:pt modelId="{3B452F9F-BEB1-4F53-9DF5-AD76FFB3DC98}" type="pres">
      <dgm:prSet presAssocID="{AB3ADBEB-35DA-46F5-ACF9-2647C742B1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84922DD-1DE5-45C6-AE11-CB4A3CA41773}" type="pres">
      <dgm:prSet presAssocID="{AB3ADBEB-35DA-46F5-ACF9-2647C742B191}" presName="iconSpace" presStyleCnt="0"/>
      <dgm:spPr/>
    </dgm:pt>
    <dgm:pt modelId="{33FD437C-4FDE-4482-8C83-4808F33E0F83}" type="pres">
      <dgm:prSet presAssocID="{AB3ADBEB-35DA-46F5-ACF9-2647C742B191}" presName="parTx" presStyleLbl="revTx" presStyleIdx="0" presStyleCnt="6">
        <dgm:presLayoutVars>
          <dgm:chMax val="0"/>
          <dgm:chPref val="0"/>
        </dgm:presLayoutVars>
      </dgm:prSet>
      <dgm:spPr/>
    </dgm:pt>
    <dgm:pt modelId="{7712E7F0-64CD-4791-AABA-0B1751742086}" type="pres">
      <dgm:prSet presAssocID="{AB3ADBEB-35DA-46F5-ACF9-2647C742B191}" presName="txSpace" presStyleCnt="0"/>
      <dgm:spPr/>
    </dgm:pt>
    <dgm:pt modelId="{99BA468D-768B-4B9B-8D55-D331D26C2D9B}" type="pres">
      <dgm:prSet presAssocID="{AB3ADBEB-35DA-46F5-ACF9-2647C742B191}" presName="desTx" presStyleLbl="revTx" presStyleIdx="1" presStyleCnt="6">
        <dgm:presLayoutVars/>
      </dgm:prSet>
      <dgm:spPr/>
    </dgm:pt>
    <dgm:pt modelId="{22F4F3C4-86D5-467E-BCFA-C4A5384D6C8B}" type="pres">
      <dgm:prSet presAssocID="{1A470ED6-1FCC-49C6-88E3-346749267722}" presName="sibTrans" presStyleCnt="0"/>
      <dgm:spPr/>
    </dgm:pt>
    <dgm:pt modelId="{FDF66DCD-F642-41DB-B91E-4A9F51B1638F}" type="pres">
      <dgm:prSet presAssocID="{CAAB9249-0AEB-4657-BBA0-CCF85935A90F}" presName="compNode" presStyleCnt="0"/>
      <dgm:spPr/>
    </dgm:pt>
    <dgm:pt modelId="{DF80815C-C36D-4C5A-B670-EBB582FDF967}" type="pres">
      <dgm:prSet presAssocID="{CAAB9249-0AEB-4657-BBA0-CCF85935A9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9B15079E-8DAF-43CE-8FEB-E29CE84459BC}" type="pres">
      <dgm:prSet presAssocID="{CAAB9249-0AEB-4657-BBA0-CCF85935A90F}" presName="iconSpace" presStyleCnt="0"/>
      <dgm:spPr/>
    </dgm:pt>
    <dgm:pt modelId="{FEF71DCE-CDC1-4912-B116-98CE559B2BB2}" type="pres">
      <dgm:prSet presAssocID="{CAAB9249-0AEB-4657-BBA0-CCF85935A90F}" presName="parTx" presStyleLbl="revTx" presStyleIdx="2" presStyleCnt="6">
        <dgm:presLayoutVars>
          <dgm:chMax val="0"/>
          <dgm:chPref val="0"/>
        </dgm:presLayoutVars>
      </dgm:prSet>
      <dgm:spPr/>
    </dgm:pt>
    <dgm:pt modelId="{6E4F0F6B-CF89-4664-8493-C91CE649D617}" type="pres">
      <dgm:prSet presAssocID="{CAAB9249-0AEB-4657-BBA0-CCF85935A90F}" presName="txSpace" presStyleCnt="0"/>
      <dgm:spPr/>
    </dgm:pt>
    <dgm:pt modelId="{09DFFDC2-D31B-4FCC-8DFD-1076164FAF48}" type="pres">
      <dgm:prSet presAssocID="{CAAB9249-0AEB-4657-BBA0-CCF85935A90F}" presName="desTx" presStyleLbl="revTx" presStyleIdx="3" presStyleCnt="6">
        <dgm:presLayoutVars/>
      </dgm:prSet>
      <dgm:spPr/>
    </dgm:pt>
    <dgm:pt modelId="{D8F91F6D-B9E5-4464-8EC3-3DDEA0F52DE8}" type="pres">
      <dgm:prSet presAssocID="{0FF8C1EA-9EDF-44BB-8E21-8155DFD7B8DC}" presName="sibTrans" presStyleCnt="0"/>
      <dgm:spPr/>
    </dgm:pt>
    <dgm:pt modelId="{14D7AD0E-DD09-497A-9803-874440C493AF}" type="pres">
      <dgm:prSet presAssocID="{75F2B7F8-1015-41D8-8E4E-062F8D29D6F9}" presName="compNode" presStyleCnt="0"/>
      <dgm:spPr/>
    </dgm:pt>
    <dgm:pt modelId="{E2CB19EE-5308-4ABC-80BC-841C8D4259E0}" type="pres">
      <dgm:prSet presAssocID="{75F2B7F8-1015-41D8-8E4E-062F8D29D6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52769CCD-1A87-418C-81D4-993241056BD2}" type="pres">
      <dgm:prSet presAssocID="{75F2B7F8-1015-41D8-8E4E-062F8D29D6F9}" presName="iconSpace" presStyleCnt="0"/>
      <dgm:spPr/>
    </dgm:pt>
    <dgm:pt modelId="{BA1C8E43-0C34-4813-8E1B-473842EE775E}" type="pres">
      <dgm:prSet presAssocID="{75F2B7F8-1015-41D8-8E4E-062F8D29D6F9}" presName="parTx" presStyleLbl="revTx" presStyleIdx="4" presStyleCnt="6">
        <dgm:presLayoutVars>
          <dgm:chMax val="0"/>
          <dgm:chPref val="0"/>
        </dgm:presLayoutVars>
      </dgm:prSet>
      <dgm:spPr/>
    </dgm:pt>
    <dgm:pt modelId="{5C2D22EC-4F1F-4F46-B0F2-A661789B4D2E}" type="pres">
      <dgm:prSet presAssocID="{75F2B7F8-1015-41D8-8E4E-062F8D29D6F9}" presName="txSpace" presStyleCnt="0"/>
      <dgm:spPr/>
    </dgm:pt>
    <dgm:pt modelId="{AEF025E1-7DE1-4A4B-B862-4A10F67EB1B6}" type="pres">
      <dgm:prSet presAssocID="{75F2B7F8-1015-41D8-8E4E-062F8D29D6F9}" presName="desTx" presStyleLbl="revTx" presStyleIdx="5" presStyleCnt="6">
        <dgm:presLayoutVars/>
      </dgm:prSet>
      <dgm:spPr/>
    </dgm:pt>
  </dgm:ptLst>
  <dgm:cxnLst>
    <dgm:cxn modelId="{CC57B209-315F-420E-B656-47F23D9F1226}" type="presOf" srcId="{39B2ED9D-26D1-4920-BA97-8BA3E547262B}" destId="{99BA468D-768B-4B9B-8D55-D331D26C2D9B}" srcOrd="0" destOrd="2" presId="urn:microsoft.com/office/officeart/2018/2/layout/IconLabelDescriptionList"/>
    <dgm:cxn modelId="{5483F30A-CB6E-4227-8F27-A6E0C6898D12}" type="presOf" srcId="{AB3ADBEB-35DA-46F5-ACF9-2647C742B191}" destId="{33FD437C-4FDE-4482-8C83-4808F33E0F83}" srcOrd="0" destOrd="0" presId="urn:microsoft.com/office/officeart/2018/2/layout/IconLabelDescriptionList"/>
    <dgm:cxn modelId="{F4E1D514-5E10-4BB4-B754-BC4337BDCCFB}" srcId="{AB3ADBEB-35DA-46F5-ACF9-2647C742B191}" destId="{B6D17725-1533-4750-970C-7627BCEA59EA}" srcOrd="0" destOrd="0" parTransId="{AF769907-DA11-4C75-AF77-60E05EE8B050}" sibTransId="{CE30321B-8D32-439F-8711-565D6C50200C}"/>
    <dgm:cxn modelId="{E94C142E-9720-4B3C-ABB9-4AAFE13C6BBE}" srcId="{75F2B7F8-1015-41D8-8E4E-062F8D29D6F9}" destId="{EE7C3A0E-9A1A-4D0D-B27D-A8BA9BD5C15F}" srcOrd="1" destOrd="0" parTransId="{F3F32B0E-1A8D-42B8-9ECC-D2372F80E4EE}" sibTransId="{9D448A61-78BB-464D-B790-201679F6D5DF}"/>
    <dgm:cxn modelId="{5A189B3A-BEE4-4448-B24A-9A1AA6E86F3F}" srcId="{AB3ADBEB-35DA-46F5-ACF9-2647C742B191}" destId="{80D24531-763B-4ABD-833A-E94F6B99D756}" srcOrd="1" destOrd="0" parTransId="{8A8B2966-DDE1-4085-82CC-497AFB002C2F}" sibTransId="{F1627F00-BB0F-4248-90FC-031BCA0D16C8}"/>
    <dgm:cxn modelId="{FEECCA5E-52BE-4FE1-B177-FF6708F60831}" type="presOf" srcId="{80D24531-763B-4ABD-833A-E94F6B99D756}" destId="{99BA468D-768B-4B9B-8D55-D331D26C2D9B}" srcOrd="0" destOrd="1" presId="urn:microsoft.com/office/officeart/2018/2/layout/IconLabelDescriptionList"/>
    <dgm:cxn modelId="{1C58E460-B93B-439D-AAA5-89C2EEC636A2}" type="presOf" srcId="{AE45D5CB-00C5-4221-BBE9-3D3CBE50507C}" destId="{09DFFDC2-D31B-4FCC-8DFD-1076164FAF48}" srcOrd="0" destOrd="1" presId="urn:microsoft.com/office/officeart/2018/2/layout/IconLabelDescriptionList"/>
    <dgm:cxn modelId="{F2796042-54C0-4D51-957C-FCA63E5C4115}" srcId="{7BD22A72-545E-47D2-9DCC-250E6E3EF7A3}" destId="{75F2B7F8-1015-41D8-8E4E-062F8D29D6F9}" srcOrd="2" destOrd="0" parTransId="{205390AE-09F1-4C57-9E1D-E896F65DE661}" sibTransId="{2B3C532B-4DF4-40BF-A92D-AC7DFDCF5E1B}"/>
    <dgm:cxn modelId="{2D48A96E-5987-4FBF-A37E-1B08DA80C245}" srcId="{CAAB9249-0AEB-4657-BBA0-CCF85935A90F}" destId="{AE45D5CB-00C5-4221-BBE9-3D3CBE50507C}" srcOrd="1" destOrd="0" parTransId="{32EA974E-754B-4E27-B279-E36B5F9ECE18}" sibTransId="{C81EB2FE-5650-41DE-A8C6-5720968C9EF9}"/>
    <dgm:cxn modelId="{714DF477-BAD1-43FB-95C3-FEC38CCE01DA}" type="presOf" srcId="{75F2B7F8-1015-41D8-8E4E-062F8D29D6F9}" destId="{BA1C8E43-0C34-4813-8E1B-473842EE775E}" srcOrd="0" destOrd="0" presId="urn:microsoft.com/office/officeart/2018/2/layout/IconLabelDescriptionList"/>
    <dgm:cxn modelId="{7B69F07C-8B18-4515-B4F8-393DAE7B6070}" srcId="{75F2B7F8-1015-41D8-8E4E-062F8D29D6F9}" destId="{C36AE40B-FFD2-4941-ADE9-4FAAB0EED95D}" srcOrd="0" destOrd="0" parTransId="{9FEF446B-DB71-4EA4-8B17-A9F29A6C13D2}" sibTransId="{26674462-4F5E-4D60-A552-211B96993191}"/>
    <dgm:cxn modelId="{959BCD7E-B5AA-4F95-B89D-546453DB15A0}" type="presOf" srcId="{B4D4F4E9-8E04-4762-8371-E4C26F187081}" destId="{09DFFDC2-D31B-4FCC-8DFD-1076164FAF48}" srcOrd="0" destOrd="0" presId="urn:microsoft.com/office/officeart/2018/2/layout/IconLabelDescriptionList"/>
    <dgm:cxn modelId="{DA7FE38B-E92C-47A2-BA80-B4174ECF6F1B}" type="presOf" srcId="{7BD22A72-545E-47D2-9DCC-250E6E3EF7A3}" destId="{800654E6-5810-4A6E-9C19-1A024F83E728}" srcOrd="0" destOrd="0" presId="urn:microsoft.com/office/officeart/2018/2/layout/IconLabelDescriptionList"/>
    <dgm:cxn modelId="{9D6C9F9A-4A1E-4816-AB5E-5FF912FDC705}" srcId="{7BD22A72-545E-47D2-9DCC-250E6E3EF7A3}" destId="{AB3ADBEB-35DA-46F5-ACF9-2647C742B191}" srcOrd="0" destOrd="0" parTransId="{07D1E979-3BF9-4976-8FE2-02B6B5B8C444}" sibTransId="{1A470ED6-1FCC-49C6-88E3-346749267722}"/>
    <dgm:cxn modelId="{EFAC6C9F-DF02-471A-88B6-FEA42D89594F}" type="presOf" srcId="{CAAB9249-0AEB-4657-BBA0-CCF85935A90F}" destId="{FEF71DCE-CDC1-4912-B116-98CE559B2BB2}" srcOrd="0" destOrd="0" presId="urn:microsoft.com/office/officeart/2018/2/layout/IconLabelDescriptionList"/>
    <dgm:cxn modelId="{5DD6FE9F-B7BC-46A3-9BE8-35F3532816FA}" type="presOf" srcId="{C36AE40B-FFD2-4941-ADE9-4FAAB0EED95D}" destId="{AEF025E1-7DE1-4A4B-B862-4A10F67EB1B6}" srcOrd="0" destOrd="0" presId="urn:microsoft.com/office/officeart/2018/2/layout/IconLabelDescriptionList"/>
    <dgm:cxn modelId="{EF92B2A4-00F7-4A5C-BD47-AFB417016E4B}" type="presOf" srcId="{EE7C3A0E-9A1A-4D0D-B27D-A8BA9BD5C15F}" destId="{AEF025E1-7DE1-4A4B-B862-4A10F67EB1B6}" srcOrd="0" destOrd="1" presId="urn:microsoft.com/office/officeart/2018/2/layout/IconLabelDescriptionList"/>
    <dgm:cxn modelId="{D08A00A5-25C0-4A87-97D4-C2E8D9343862}" type="presOf" srcId="{B6D17725-1533-4750-970C-7627BCEA59EA}" destId="{99BA468D-768B-4B9B-8D55-D331D26C2D9B}" srcOrd="0" destOrd="0" presId="urn:microsoft.com/office/officeart/2018/2/layout/IconLabelDescriptionList"/>
    <dgm:cxn modelId="{29E991A8-D2F8-4136-8009-B6E5B2DD0499}" srcId="{AB3ADBEB-35DA-46F5-ACF9-2647C742B191}" destId="{39B2ED9D-26D1-4920-BA97-8BA3E547262B}" srcOrd="2" destOrd="0" parTransId="{54C7A1EC-EBFB-4C2D-B91F-47D7F5F2A15D}" sibTransId="{1C9FE11B-DB0C-4474-8DE7-564275848793}"/>
    <dgm:cxn modelId="{9551F3AE-DC49-4AC0-9DA6-20108319F14C}" srcId="{CAAB9249-0AEB-4657-BBA0-CCF85935A90F}" destId="{B4D4F4E9-8E04-4762-8371-E4C26F187081}" srcOrd="0" destOrd="0" parTransId="{B9D5BB94-4941-4511-9933-7A5A3F75B7C4}" sibTransId="{CFD91E35-0276-4673-BB70-5484B5246A8D}"/>
    <dgm:cxn modelId="{02B86AB5-34B1-4A61-9772-A16871768AD1}" srcId="{7BD22A72-545E-47D2-9DCC-250E6E3EF7A3}" destId="{CAAB9249-0AEB-4657-BBA0-CCF85935A90F}" srcOrd="1" destOrd="0" parTransId="{1A724E33-00A4-4E12-9F5C-27070F816B47}" sibTransId="{0FF8C1EA-9EDF-44BB-8E21-8155DFD7B8DC}"/>
    <dgm:cxn modelId="{E47E231F-0B28-4A4B-A614-7FD18406DFA3}" type="presParOf" srcId="{800654E6-5810-4A6E-9C19-1A024F83E728}" destId="{063595AB-8C08-4A84-8A05-674D3B018CB2}" srcOrd="0" destOrd="0" presId="urn:microsoft.com/office/officeart/2018/2/layout/IconLabelDescriptionList"/>
    <dgm:cxn modelId="{1C571F6B-9FC7-4F9B-84D5-2BDA8DA520B1}" type="presParOf" srcId="{063595AB-8C08-4A84-8A05-674D3B018CB2}" destId="{3B452F9F-BEB1-4F53-9DF5-AD76FFB3DC98}" srcOrd="0" destOrd="0" presId="urn:microsoft.com/office/officeart/2018/2/layout/IconLabelDescriptionList"/>
    <dgm:cxn modelId="{76957E71-6D8C-4E2D-8AF8-B7FDC92598B4}" type="presParOf" srcId="{063595AB-8C08-4A84-8A05-674D3B018CB2}" destId="{484922DD-1DE5-45C6-AE11-CB4A3CA41773}" srcOrd="1" destOrd="0" presId="urn:microsoft.com/office/officeart/2018/2/layout/IconLabelDescriptionList"/>
    <dgm:cxn modelId="{8A66AEE7-4E3F-4664-9B74-DEE223EFD18D}" type="presParOf" srcId="{063595AB-8C08-4A84-8A05-674D3B018CB2}" destId="{33FD437C-4FDE-4482-8C83-4808F33E0F83}" srcOrd="2" destOrd="0" presId="urn:microsoft.com/office/officeart/2018/2/layout/IconLabelDescriptionList"/>
    <dgm:cxn modelId="{541A3612-00A1-4FE8-ACA0-8AFE123EA596}" type="presParOf" srcId="{063595AB-8C08-4A84-8A05-674D3B018CB2}" destId="{7712E7F0-64CD-4791-AABA-0B1751742086}" srcOrd="3" destOrd="0" presId="urn:microsoft.com/office/officeart/2018/2/layout/IconLabelDescriptionList"/>
    <dgm:cxn modelId="{ADE90884-37DB-417A-97AD-2C72F932F9B5}" type="presParOf" srcId="{063595AB-8C08-4A84-8A05-674D3B018CB2}" destId="{99BA468D-768B-4B9B-8D55-D331D26C2D9B}" srcOrd="4" destOrd="0" presId="urn:microsoft.com/office/officeart/2018/2/layout/IconLabelDescriptionList"/>
    <dgm:cxn modelId="{5B8DFE8C-2D9E-4DD5-8BAC-5847DCD4F9DD}" type="presParOf" srcId="{800654E6-5810-4A6E-9C19-1A024F83E728}" destId="{22F4F3C4-86D5-467E-BCFA-C4A5384D6C8B}" srcOrd="1" destOrd="0" presId="urn:microsoft.com/office/officeart/2018/2/layout/IconLabelDescriptionList"/>
    <dgm:cxn modelId="{C39DA052-105A-4FC0-8A9B-25C0ACDF2791}" type="presParOf" srcId="{800654E6-5810-4A6E-9C19-1A024F83E728}" destId="{FDF66DCD-F642-41DB-B91E-4A9F51B1638F}" srcOrd="2" destOrd="0" presId="urn:microsoft.com/office/officeart/2018/2/layout/IconLabelDescriptionList"/>
    <dgm:cxn modelId="{FABCA8D4-C90D-48CB-B4EA-9630B145136F}" type="presParOf" srcId="{FDF66DCD-F642-41DB-B91E-4A9F51B1638F}" destId="{DF80815C-C36D-4C5A-B670-EBB582FDF967}" srcOrd="0" destOrd="0" presId="urn:microsoft.com/office/officeart/2018/2/layout/IconLabelDescriptionList"/>
    <dgm:cxn modelId="{487377DA-A9D3-4252-BEE2-D8691120577A}" type="presParOf" srcId="{FDF66DCD-F642-41DB-B91E-4A9F51B1638F}" destId="{9B15079E-8DAF-43CE-8FEB-E29CE84459BC}" srcOrd="1" destOrd="0" presId="urn:microsoft.com/office/officeart/2018/2/layout/IconLabelDescriptionList"/>
    <dgm:cxn modelId="{0D348B4D-82EC-4C1E-B28A-1F528257A725}" type="presParOf" srcId="{FDF66DCD-F642-41DB-B91E-4A9F51B1638F}" destId="{FEF71DCE-CDC1-4912-B116-98CE559B2BB2}" srcOrd="2" destOrd="0" presId="urn:microsoft.com/office/officeart/2018/2/layout/IconLabelDescriptionList"/>
    <dgm:cxn modelId="{A3DD4B09-8F3C-46C1-8942-F9F18F4E5967}" type="presParOf" srcId="{FDF66DCD-F642-41DB-B91E-4A9F51B1638F}" destId="{6E4F0F6B-CF89-4664-8493-C91CE649D617}" srcOrd="3" destOrd="0" presId="urn:microsoft.com/office/officeart/2018/2/layout/IconLabelDescriptionList"/>
    <dgm:cxn modelId="{4E45187E-001C-4639-91EA-4535CA90C5A3}" type="presParOf" srcId="{FDF66DCD-F642-41DB-B91E-4A9F51B1638F}" destId="{09DFFDC2-D31B-4FCC-8DFD-1076164FAF48}" srcOrd="4" destOrd="0" presId="urn:microsoft.com/office/officeart/2018/2/layout/IconLabelDescriptionList"/>
    <dgm:cxn modelId="{2EC72BA9-F481-45BB-909F-E8BF3F5B2C60}" type="presParOf" srcId="{800654E6-5810-4A6E-9C19-1A024F83E728}" destId="{D8F91F6D-B9E5-4464-8EC3-3DDEA0F52DE8}" srcOrd="3" destOrd="0" presId="urn:microsoft.com/office/officeart/2018/2/layout/IconLabelDescriptionList"/>
    <dgm:cxn modelId="{F5DF41CA-6146-4F42-9982-16F0B103224B}" type="presParOf" srcId="{800654E6-5810-4A6E-9C19-1A024F83E728}" destId="{14D7AD0E-DD09-497A-9803-874440C493AF}" srcOrd="4" destOrd="0" presId="urn:microsoft.com/office/officeart/2018/2/layout/IconLabelDescriptionList"/>
    <dgm:cxn modelId="{4B31224E-9A50-47E4-99AF-A135E980D96C}" type="presParOf" srcId="{14D7AD0E-DD09-497A-9803-874440C493AF}" destId="{E2CB19EE-5308-4ABC-80BC-841C8D4259E0}" srcOrd="0" destOrd="0" presId="urn:microsoft.com/office/officeart/2018/2/layout/IconLabelDescriptionList"/>
    <dgm:cxn modelId="{9AF68B2C-6720-4BDD-9E10-4E571C2B4E2B}" type="presParOf" srcId="{14D7AD0E-DD09-497A-9803-874440C493AF}" destId="{52769CCD-1A87-418C-81D4-993241056BD2}" srcOrd="1" destOrd="0" presId="urn:microsoft.com/office/officeart/2018/2/layout/IconLabelDescriptionList"/>
    <dgm:cxn modelId="{110BEB2B-5A42-4BA3-B33C-9A77708610ED}" type="presParOf" srcId="{14D7AD0E-DD09-497A-9803-874440C493AF}" destId="{BA1C8E43-0C34-4813-8E1B-473842EE775E}" srcOrd="2" destOrd="0" presId="urn:microsoft.com/office/officeart/2018/2/layout/IconLabelDescriptionList"/>
    <dgm:cxn modelId="{D9A63274-1D50-404E-B210-3463A5472D0C}" type="presParOf" srcId="{14D7AD0E-DD09-497A-9803-874440C493AF}" destId="{5C2D22EC-4F1F-4F46-B0F2-A661789B4D2E}" srcOrd="3" destOrd="0" presId="urn:microsoft.com/office/officeart/2018/2/layout/IconLabelDescriptionList"/>
    <dgm:cxn modelId="{468034AD-1DDB-4CA2-BBEC-AEB725D29ED1}" type="presParOf" srcId="{14D7AD0E-DD09-497A-9803-874440C493AF}" destId="{AEF025E1-7DE1-4A4B-B862-4A10F67EB1B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30641D-F1B8-4C40-B69D-BEE8DD1889E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310B9A-CB7F-47AA-95FE-57D10F21FBCC}">
      <dgm:prSet/>
      <dgm:spPr/>
      <dgm:t>
        <a:bodyPr/>
        <a:lstStyle/>
        <a:p>
          <a:r>
            <a:rPr lang="en-CA" b="1"/>
            <a:t>Additional data needs</a:t>
          </a:r>
          <a:r>
            <a:rPr lang="en-CA"/>
            <a:t>:</a:t>
          </a:r>
          <a:endParaRPr lang="en-US"/>
        </a:p>
      </dgm:t>
    </dgm:pt>
    <dgm:pt modelId="{6C0729B9-22CE-4B2E-8C0D-8A3F34FAD082}" type="parTrans" cxnId="{7F78F6E8-85F4-4D0F-895C-9400426024E4}">
      <dgm:prSet/>
      <dgm:spPr/>
      <dgm:t>
        <a:bodyPr/>
        <a:lstStyle/>
        <a:p>
          <a:endParaRPr lang="en-US"/>
        </a:p>
      </dgm:t>
    </dgm:pt>
    <dgm:pt modelId="{9D4CFB5E-C425-4BE0-B90C-E47BC6D9A3B0}" type="sibTrans" cxnId="{7F78F6E8-85F4-4D0F-895C-9400426024E4}">
      <dgm:prSet/>
      <dgm:spPr/>
      <dgm:t>
        <a:bodyPr/>
        <a:lstStyle/>
        <a:p>
          <a:endParaRPr lang="en-US"/>
        </a:p>
      </dgm:t>
    </dgm:pt>
    <dgm:pt modelId="{E67C0F6B-47B9-4283-A686-2AF6610EA407}">
      <dgm:prSet/>
      <dgm:spPr/>
      <dgm:t>
        <a:bodyPr/>
        <a:lstStyle/>
        <a:p>
          <a:r>
            <a:rPr lang="en-CA"/>
            <a:t>Real-time weather data</a:t>
          </a:r>
          <a:endParaRPr lang="en-US"/>
        </a:p>
      </dgm:t>
    </dgm:pt>
    <dgm:pt modelId="{A2A70C1D-E1EE-4ACA-A48F-15AF134BE392}" type="parTrans" cxnId="{D120B90F-C29A-4067-A27D-4E1FDAC2F9ED}">
      <dgm:prSet/>
      <dgm:spPr/>
      <dgm:t>
        <a:bodyPr/>
        <a:lstStyle/>
        <a:p>
          <a:endParaRPr lang="en-US"/>
        </a:p>
      </dgm:t>
    </dgm:pt>
    <dgm:pt modelId="{20DDD699-13BB-443A-ACCA-B65EB9363C38}" type="sibTrans" cxnId="{D120B90F-C29A-4067-A27D-4E1FDAC2F9ED}">
      <dgm:prSet/>
      <dgm:spPr/>
      <dgm:t>
        <a:bodyPr/>
        <a:lstStyle/>
        <a:p>
          <a:endParaRPr lang="en-US"/>
        </a:p>
      </dgm:t>
    </dgm:pt>
    <dgm:pt modelId="{859D09A4-3FAD-4C02-B4B9-360BD5D38E67}">
      <dgm:prSet/>
      <dgm:spPr/>
      <dgm:t>
        <a:bodyPr/>
        <a:lstStyle/>
        <a:p>
          <a:r>
            <a:rPr lang="en-CA"/>
            <a:t>Social media data (public awareness and sentiment)</a:t>
          </a:r>
          <a:endParaRPr lang="en-US"/>
        </a:p>
      </dgm:t>
    </dgm:pt>
    <dgm:pt modelId="{BE25C8E5-E2F6-4C9C-8AA1-30BD47400EB1}" type="parTrans" cxnId="{ABDB9438-F1BF-4AFA-90FB-9511581ED5D0}">
      <dgm:prSet/>
      <dgm:spPr/>
      <dgm:t>
        <a:bodyPr/>
        <a:lstStyle/>
        <a:p>
          <a:endParaRPr lang="en-US"/>
        </a:p>
      </dgm:t>
    </dgm:pt>
    <dgm:pt modelId="{A136227E-C75A-43CE-87C9-BDBE1407799B}" type="sibTrans" cxnId="{ABDB9438-F1BF-4AFA-90FB-9511581ED5D0}">
      <dgm:prSet/>
      <dgm:spPr/>
      <dgm:t>
        <a:bodyPr/>
        <a:lstStyle/>
        <a:p>
          <a:endParaRPr lang="en-US"/>
        </a:p>
      </dgm:t>
    </dgm:pt>
    <dgm:pt modelId="{768CC1A3-4389-40D6-B953-7D7EF505015D}">
      <dgm:prSet/>
      <dgm:spPr/>
      <dgm:t>
        <a:bodyPr/>
        <a:lstStyle/>
        <a:p>
          <a:r>
            <a:rPr lang="en-CA"/>
            <a:t>IoT sensor data (e.g., temperature, humidity sensors in forests)</a:t>
          </a:r>
          <a:endParaRPr lang="en-US"/>
        </a:p>
      </dgm:t>
    </dgm:pt>
    <dgm:pt modelId="{5061B3AC-5EC9-490B-B93B-BD4EE57B3C1F}" type="parTrans" cxnId="{62C8406D-2AF5-4F2B-BD55-BB86ABC24906}">
      <dgm:prSet/>
      <dgm:spPr/>
      <dgm:t>
        <a:bodyPr/>
        <a:lstStyle/>
        <a:p>
          <a:endParaRPr lang="en-US"/>
        </a:p>
      </dgm:t>
    </dgm:pt>
    <dgm:pt modelId="{181004B7-C8FD-45D4-BC76-D01AFF8D34AD}" type="sibTrans" cxnId="{62C8406D-2AF5-4F2B-BD55-BB86ABC24906}">
      <dgm:prSet/>
      <dgm:spPr/>
      <dgm:t>
        <a:bodyPr/>
        <a:lstStyle/>
        <a:p>
          <a:endParaRPr lang="en-US"/>
        </a:p>
      </dgm:t>
    </dgm:pt>
    <dgm:pt modelId="{6397ED41-2F19-4274-BB38-6DB32B366AFB}">
      <dgm:prSet/>
      <dgm:spPr/>
      <dgm:t>
        <a:bodyPr/>
        <a:lstStyle/>
        <a:p>
          <a:r>
            <a:rPr lang="en-CA" b="1"/>
            <a:t>Data quality issues:</a:t>
          </a:r>
          <a:endParaRPr lang="en-US"/>
        </a:p>
      </dgm:t>
    </dgm:pt>
    <dgm:pt modelId="{6EDA3F5E-B7D9-4562-B69C-7248AC4DF745}" type="parTrans" cxnId="{9CE047BE-5299-4074-A236-A0697211BBF9}">
      <dgm:prSet/>
      <dgm:spPr/>
      <dgm:t>
        <a:bodyPr/>
        <a:lstStyle/>
        <a:p>
          <a:endParaRPr lang="en-US"/>
        </a:p>
      </dgm:t>
    </dgm:pt>
    <dgm:pt modelId="{A7761666-EDA4-4A00-B8D2-F2BCC365BB77}" type="sibTrans" cxnId="{9CE047BE-5299-4074-A236-A0697211BBF9}">
      <dgm:prSet/>
      <dgm:spPr/>
      <dgm:t>
        <a:bodyPr/>
        <a:lstStyle/>
        <a:p>
          <a:endParaRPr lang="en-US"/>
        </a:p>
      </dgm:t>
    </dgm:pt>
    <dgm:pt modelId="{442A8BCA-8CD1-499C-B79A-270C506607A7}">
      <dgm:prSet/>
      <dgm:spPr/>
      <dgm:t>
        <a:bodyPr/>
        <a:lstStyle/>
        <a:p>
          <a:r>
            <a:rPr lang="en-CA"/>
            <a:t>Incomplete or missing data</a:t>
          </a:r>
          <a:endParaRPr lang="en-US"/>
        </a:p>
      </dgm:t>
    </dgm:pt>
    <dgm:pt modelId="{BA020A99-FE49-4D41-8616-6FE1F927D452}" type="parTrans" cxnId="{AA68F1FA-F849-484F-B2C7-73B4B40ECD47}">
      <dgm:prSet/>
      <dgm:spPr/>
      <dgm:t>
        <a:bodyPr/>
        <a:lstStyle/>
        <a:p>
          <a:endParaRPr lang="en-US"/>
        </a:p>
      </dgm:t>
    </dgm:pt>
    <dgm:pt modelId="{A6592065-8483-4518-8AE0-877E958E4079}" type="sibTrans" cxnId="{AA68F1FA-F849-484F-B2C7-73B4B40ECD47}">
      <dgm:prSet/>
      <dgm:spPr/>
      <dgm:t>
        <a:bodyPr/>
        <a:lstStyle/>
        <a:p>
          <a:endParaRPr lang="en-US"/>
        </a:p>
      </dgm:t>
    </dgm:pt>
    <dgm:pt modelId="{69E0E46A-09A6-472B-90AA-B38C4E1FAD73}">
      <dgm:prSet/>
      <dgm:spPr/>
      <dgm:t>
        <a:bodyPr/>
        <a:lstStyle/>
        <a:p>
          <a:r>
            <a:rPr lang="en-CA"/>
            <a:t>Inconsistent formatting and errors</a:t>
          </a:r>
          <a:endParaRPr lang="en-US"/>
        </a:p>
      </dgm:t>
    </dgm:pt>
    <dgm:pt modelId="{52B8AFE3-ABF7-43B1-B924-70FE18123B11}" type="parTrans" cxnId="{3168F3C6-5693-4246-BE07-E5ACAC9B5713}">
      <dgm:prSet/>
      <dgm:spPr/>
      <dgm:t>
        <a:bodyPr/>
        <a:lstStyle/>
        <a:p>
          <a:endParaRPr lang="en-US"/>
        </a:p>
      </dgm:t>
    </dgm:pt>
    <dgm:pt modelId="{8719D5CE-E163-4548-8A8F-D10B33CD8130}" type="sibTrans" cxnId="{3168F3C6-5693-4246-BE07-E5ACAC9B5713}">
      <dgm:prSet/>
      <dgm:spPr/>
      <dgm:t>
        <a:bodyPr/>
        <a:lstStyle/>
        <a:p>
          <a:endParaRPr lang="en-US"/>
        </a:p>
      </dgm:t>
    </dgm:pt>
    <dgm:pt modelId="{B70EAF29-C78A-46FB-A3E9-19D9A29E88ED}">
      <dgm:prSet/>
      <dgm:spPr/>
      <dgm:t>
        <a:bodyPr/>
        <a:lstStyle/>
        <a:p>
          <a:r>
            <a:rPr lang="en-CA"/>
            <a:t>Solutions:</a:t>
          </a:r>
          <a:endParaRPr lang="en-US"/>
        </a:p>
      </dgm:t>
    </dgm:pt>
    <dgm:pt modelId="{D47C2A56-51B1-40CD-B6A9-DD214662763A}" type="parTrans" cxnId="{BF3BD09B-EE87-4E64-A444-9E8994B1F428}">
      <dgm:prSet/>
      <dgm:spPr/>
      <dgm:t>
        <a:bodyPr/>
        <a:lstStyle/>
        <a:p>
          <a:endParaRPr lang="en-US"/>
        </a:p>
      </dgm:t>
    </dgm:pt>
    <dgm:pt modelId="{1DA251CC-B1FF-422C-98AA-E2D21685C92F}" type="sibTrans" cxnId="{BF3BD09B-EE87-4E64-A444-9E8994B1F428}">
      <dgm:prSet/>
      <dgm:spPr/>
      <dgm:t>
        <a:bodyPr/>
        <a:lstStyle/>
        <a:p>
          <a:endParaRPr lang="en-US"/>
        </a:p>
      </dgm:t>
    </dgm:pt>
    <dgm:pt modelId="{C192BCA0-A3BA-4B18-84DB-3E60A840F3B5}">
      <dgm:prSet/>
      <dgm:spPr/>
      <dgm:t>
        <a:bodyPr/>
        <a:lstStyle/>
        <a:p>
          <a:r>
            <a:rPr lang="en-CA"/>
            <a:t>Collaborate with government agencies and private companies to obtain real-time data</a:t>
          </a:r>
          <a:endParaRPr lang="en-US"/>
        </a:p>
      </dgm:t>
    </dgm:pt>
    <dgm:pt modelId="{5F620B76-7B3C-44A0-8552-6698CF020D98}" type="parTrans" cxnId="{E2FA7072-92B0-4F98-B5C5-A78FB4D0A58A}">
      <dgm:prSet/>
      <dgm:spPr/>
      <dgm:t>
        <a:bodyPr/>
        <a:lstStyle/>
        <a:p>
          <a:endParaRPr lang="en-US"/>
        </a:p>
      </dgm:t>
    </dgm:pt>
    <dgm:pt modelId="{1A91E7B3-A390-4F75-A449-9DD7CEAC6340}" type="sibTrans" cxnId="{E2FA7072-92B0-4F98-B5C5-A78FB4D0A58A}">
      <dgm:prSet/>
      <dgm:spPr/>
      <dgm:t>
        <a:bodyPr/>
        <a:lstStyle/>
        <a:p>
          <a:endParaRPr lang="en-US"/>
        </a:p>
      </dgm:t>
    </dgm:pt>
    <dgm:pt modelId="{C6EF1482-FDE4-4C4D-BB04-DAB7C3979FC1}">
      <dgm:prSet/>
      <dgm:spPr/>
      <dgm:t>
        <a:bodyPr/>
        <a:lstStyle/>
        <a:p>
          <a:r>
            <a:rPr lang="en-CA"/>
            <a:t>Use web scraping tools to collect social media data</a:t>
          </a:r>
          <a:endParaRPr lang="en-US"/>
        </a:p>
      </dgm:t>
    </dgm:pt>
    <dgm:pt modelId="{31F68076-816A-4269-AAE8-469C3C8B4DDE}" type="parTrans" cxnId="{F7D0EB1F-7E1E-4D52-9AC0-A4576FCF921C}">
      <dgm:prSet/>
      <dgm:spPr/>
      <dgm:t>
        <a:bodyPr/>
        <a:lstStyle/>
        <a:p>
          <a:endParaRPr lang="en-US"/>
        </a:p>
      </dgm:t>
    </dgm:pt>
    <dgm:pt modelId="{1AB528E5-A52A-497F-B017-B99A17BD1763}" type="sibTrans" cxnId="{F7D0EB1F-7E1E-4D52-9AC0-A4576FCF921C}">
      <dgm:prSet/>
      <dgm:spPr/>
      <dgm:t>
        <a:bodyPr/>
        <a:lstStyle/>
        <a:p>
          <a:endParaRPr lang="en-US"/>
        </a:p>
      </dgm:t>
    </dgm:pt>
    <dgm:pt modelId="{05551FCF-A322-44A7-B92B-6697E15D4058}">
      <dgm:prSet/>
      <dgm:spPr/>
      <dgm:t>
        <a:bodyPr/>
        <a:lstStyle/>
        <a:p>
          <a:r>
            <a:rPr lang="en-CA"/>
            <a:t>Install IoT sensors in high-risk areas</a:t>
          </a:r>
          <a:endParaRPr lang="en-US"/>
        </a:p>
      </dgm:t>
    </dgm:pt>
    <dgm:pt modelId="{AEA4571F-AF06-468A-A2B7-95C942343931}" type="parTrans" cxnId="{16A152FE-E92B-4F7B-BD69-45AA59987560}">
      <dgm:prSet/>
      <dgm:spPr/>
      <dgm:t>
        <a:bodyPr/>
        <a:lstStyle/>
        <a:p>
          <a:endParaRPr lang="en-US"/>
        </a:p>
      </dgm:t>
    </dgm:pt>
    <dgm:pt modelId="{6065D3B5-22BC-44E1-ADFC-A0EC35DB4D3B}" type="sibTrans" cxnId="{16A152FE-E92B-4F7B-BD69-45AA59987560}">
      <dgm:prSet/>
      <dgm:spPr/>
      <dgm:t>
        <a:bodyPr/>
        <a:lstStyle/>
        <a:p>
          <a:endParaRPr lang="en-US"/>
        </a:p>
      </dgm:t>
    </dgm:pt>
    <dgm:pt modelId="{2C41AD9A-9DF7-44F9-A04E-818341D8FD22}">
      <dgm:prSet/>
      <dgm:spPr/>
      <dgm:t>
        <a:bodyPr/>
        <a:lstStyle/>
        <a:p>
          <a:r>
            <a:rPr lang="en-CA" b="1"/>
            <a:t>Technical challenges:</a:t>
          </a:r>
          <a:endParaRPr lang="en-US"/>
        </a:p>
      </dgm:t>
    </dgm:pt>
    <dgm:pt modelId="{2C1E068B-A7FD-48E2-865F-8C80026E9851}" type="parTrans" cxnId="{371A46C7-137D-4528-98B3-4AB4939ACECA}">
      <dgm:prSet/>
      <dgm:spPr/>
      <dgm:t>
        <a:bodyPr/>
        <a:lstStyle/>
        <a:p>
          <a:endParaRPr lang="en-US"/>
        </a:p>
      </dgm:t>
    </dgm:pt>
    <dgm:pt modelId="{AE3257EE-F34D-4006-B86C-96945679CCB8}" type="sibTrans" cxnId="{371A46C7-137D-4528-98B3-4AB4939ACECA}">
      <dgm:prSet/>
      <dgm:spPr/>
      <dgm:t>
        <a:bodyPr/>
        <a:lstStyle/>
        <a:p>
          <a:endParaRPr lang="en-US"/>
        </a:p>
      </dgm:t>
    </dgm:pt>
    <dgm:pt modelId="{E5047D4F-D2DA-49E6-B7EB-61D99C913B97}">
      <dgm:prSet/>
      <dgm:spPr/>
      <dgm:t>
        <a:bodyPr/>
        <a:lstStyle/>
        <a:p>
          <a:r>
            <a:rPr lang="en-CA"/>
            <a:t>Handling large datasets and processing times</a:t>
          </a:r>
          <a:endParaRPr lang="en-US"/>
        </a:p>
      </dgm:t>
    </dgm:pt>
    <dgm:pt modelId="{5278940A-D282-43B6-A89D-ACB11D816E60}" type="parTrans" cxnId="{0A8126C8-4182-4158-B1F5-6EAB0EF860D0}">
      <dgm:prSet/>
      <dgm:spPr/>
      <dgm:t>
        <a:bodyPr/>
        <a:lstStyle/>
        <a:p>
          <a:endParaRPr lang="en-US"/>
        </a:p>
      </dgm:t>
    </dgm:pt>
    <dgm:pt modelId="{CD407F28-70BB-4A06-A2B8-3556CEF38543}" type="sibTrans" cxnId="{0A8126C8-4182-4158-B1F5-6EAB0EF860D0}">
      <dgm:prSet/>
      <dgm:spPr/>
      <dgm:t>
        <a:bodyPr/>
        <a:lstStyle/>
        <a:p>
          <a:endParaRPr lang="en-US"/>
        </a:p>
      </dgm:t>
    </dgm:pt>
    <dgm:pt modelId="{590CF8E7-4AAB-400E-ACD6-BEA217D34C0C}">
      <dgm:prSet/>
      <dgm:spPr/>
      <dgm:t>
        <a:bodyPr/>
        <a:lstStyle/>
        <a:p>
          <a:r>
            <a:rPr lang="en-CA"/>
            <a:t>Ensuring model interpretability and explainability</a:t>
          </a:r>
          <a:endParaRPr lang="en-US"/>
        </a:p>
      </dgm:t>
    </dgm:pt>
    <dgm:pt modelId="{EA59836C-8AC9-4084-ADDA-6CE01CA40A42}" type="parTrans" cxnId="{0B9D4A07-AC74-44C0-9709-2B46410ADDE4}">
      <dgm:prSet/>
      <dgm:spPr/>
      <dgm:t>
        <a:bodyPr/>
        <a:lstStyle/>
        <a:p>
          <a:endParaRPr lang="en-US"/>
        </a:p>
      </dgm:t>
    </dgm:pt>
    <dgm:pt modelId="{29E75845-E5FF-4079-8BB7-8B6736A8C0FB}" type="sibTrans" cxnId="{0B9D4A07-AC74-44C0-9709-2B46410ADDE4}">
      <dgm:prSet/>
      <dgm:spPr/>
      <dgm:t>
        <a:bodyPr/>
        <a:lstStyle/>
        <a:p>
          <a:endParaRPr lang="en-US"/>
        </a:p>
      </dgm:t>
    </dgm:pt>
    <dgm:pt modelId="{33848B82-F06E-46F6-94EF-AD91E9E6EA2B}">
      <dgm:prSet/>
      <dgm:spPr/>
      <dgm:t>
        <a:bodyPr/>
        <a:lstStyle/>
        <a:p>
          <a:r>
            <a:rPr lang="en-CA"/>
            <a:t>Addressing privacy and security concerns</a:t>
          </a:r>
          <a:endParaRPr lang="en-US"/>
        </a:p>
      </dgm:t>
    </dgm:pt>
    <dgm:pt modelId="{774F306C-F6AC-432A-9CCD-18D9830914AC}" type="parTrans" cxnId="{A7343547-C2D3-4727-A38C-0A932B2FD9C0}">
      <dgm:prSet/>
      <dgm:spPr/>
      <dgm:t>
        <a:bodyPr/>
        <a:lstStyle/>
        <a:p>
          <a:endParaRPr lang="en-US"/>
        </a:p>
      </dgm:t>
    </dgm:pt>
    <dgm:pt modelId="{ECD5A518-6098-4722-86FF-7FA39984FEEE}" type="sibTrans" cxnId="{A7343547-C2D3-4727-A38C-0A932B2FD9C0}">
      <dgm:prSet/>
      <dgm:spPr/>
      <dgm:t>
        <a:bodyPr/>
        <a:lstStyle/>
        <a:p>
          <a:endParaRPr lang="en-US"/>
        </a:p>
      </dgm:t>
    </dgm:pt>
    <dgm:pt modelId="{18F5C8DF-101A-4F76-9F36-D0FE89DA4EBC}">
      <dgm:prSet/>
      <dgm:spPr/>
      <dgm:t>
        <a:bodyPr/>
        <a:lstStyle/>
        <a:p>
          <a:r>
            <a:rPr lang="en-CA"/>
            <a:t>Integrating with existing systems and infrastructure</a:t>
          </a:r>
          <a:endParaRPr lang="en-US"/>
        </a:p>
      </dgm:t>
    </dgm:pt>
    <dgm:pt modelId="{55872AA4-2672-48C8-94A3-188AB3B6FCF2}" type="parTrans" cxnId="{315B944E-9D4B-4569-ACBB-52DF2C8EDDD3}">
      <dgm:prSet/>
      <dgm:spPr/>
      <dgm:t>
        <a:bodyPr/>
        <a:lstStyle/>
        <a:p>
          <a:endParaRPr lang="en-US"/>
        </a:p>
      </dgm:t>
    </dgm:pt>
    <dgm:pt modelId="{B0BA8D9F-DB14-4A7B-ABA3-799F3E721E45}" type="sibTrans" cxnId="{315B944E-9D4B-4569-ACBB-52DF2C8EDDD3}">
      <dgm:prSet/>
      <dgm:spPr/>
      <dgm:t>
        <a:bodyPr/>
        <a:lstStyle/>
        <a:p>
          <a:endParaRPr lang="en-US"/>
        </a:p>
      </dgm:t>
    </dgm:pt>
    <dgm:pt modelId="{8044B8BF-BB2B-498C-B305-46ED55784B09}">
      <dgm:prSet/>
      <dgm:spPr/>
      <dgm:t>
        <a:bodyPr/>
        <a:lstStyle/>
        <a:p>
          <a:r>
            <a:rPr lang="en-CA" b="1"/>
            <a:t>Organizational challenges:</a:t>
          </a:r>
          <a:endParaRPr lang="en-US"/>
        </a:p>
      </dgm:t>
    </dgm:pt>
    <dgm:pt modelId="{260C8220-0655-4E19-AACC-5212334ED5B2}" type="parTrans" cxnId="{9AF38DA3-C8EE-432D-8F9E-1609B236F45E}">
      <dgm:prSet/>
      <dgm:spPr/>
      <dgm:t>
        <a:bodyPr/>
        <a:lstStyle/>
        <a:p>
          <a:endParaRPr lang="en-US"/>
        </a:p>
      </dgm:t>
    </dgm:pt>
    <dgm:pt modelId="{FCFDD553-E829-41F4-82CB-63DDAF22EFC8}" type="sibTrans" cxnId="{9AF38DA3-C8EE-432D-8F9E-1609B236F45E}">
      <dgm:prSet/>
      <dgm:spPr/>
      <dgm:t>
        <a:bodyPr/>
        <a:lstStyle/>
        <a:p>
          <a:endParaRPr lang="en-US"/>
        </a:p>
      </dgm:t>
    </dgm:pt>
    <dgm:pt modelId="{70E16C32-DAE2-4863-91F0-AD8A270F8C54}">
      <dgm:prSet/>
      <dgm:spPr/>
      <dgm:t>
        <a:bodyPr/>
        <a:lstStyle/>
        <a:p>
          <a:r>
            <a:rPr lang="en-CA"/>
            <a:t>Change management and adoption of new technology</a:t>
          </a:r>
          <a:endParaRPr lang="en-US"/>
        </a:p>
      </dgm:t>
    </dgm:pt>
    <dgm:pt modelId="{CD64CF62-DA85-4967-B816-D35B34CB3E03}" type="parTrans" cxnId="{206B63D2-A80A-419A-8B03-BAEA7FF0098E}">
      <dgm:prSet/>
      <dgm:spPr/>
      <dgm:t>
        <a:bodyPr/>
        <a:lstStyle/>
        <a:p>
          <a:endParaRPr lang="en-US"/>
        </a:p>
      </dgm:t>
    </dgm:pt>
    <dgm:pt modelId="{D01AE006-881F-4924-8F58-1DEC4F381BD1}" type="sibTrans" cxnId="{206B63D2-A80A-419A-8B03-BAEA7FF0098E}">
      <dgm:prSet/>
      <dgm:spPr/>
      <dgm:t>
        <a:bodyPr/>
        <a:lstStyle/>
        <a:p>
          <a:endParaRPr lang="en-US"/>
        </a:p>
      </dgm:t>
    </dgm:pt>
    <dgm:pt modelId="{1C0BFA54-88AD-407C-B40C-F0976313A72A}">
      <dgm:prSet/>
      <dgm:spPr/>
      <dgm:t>
        <a:bodyPr/>
        <a:lstStyle/>
        <a:p>
          <a:r>
            <a:rPr lang="en-CA"/>
            <a:t>Aligning different stakeholders and their interests</a:t>
          </a:r>
          <a:endParaRPr lang="en-US"/>
        </a:p>
      </dgm:t>
    </dgm:pt>
    <dgm:pt modelId="{29283E65-9597-4CEA-8E13-D96162923376}" type="parTrans" cxnId="{3DF69AEF-C0CA-4D78-A5C6-4877F0D33C01}">
      <dgm:prSet/>
      <dgm:spPr/>
      <dgm:t>
        <a:bodyPr/>
        <a:lstStyle/>
        <a:p>
          <a:endParaRPr lang="en-US"/>
        </a:p>
      </dgm:t>
    </dgm:pt>
    <dgm:pt modelId="{3E3E662F-AAF3-42DB-BC91-FEFAFAF717B3}" type="sibTrans" cxnId="{3DF69AEF-C0CA-4D78-A5C6-4877F0D33C01}">
      <dgm:prSet/>
      <dgm:spPr/>
      <dgm:t>
        <a:bodyPr/>
        <a:lstStyle/>
        <a:p>
          <a:endParaRPr lang="en-US"/>
        </a:p>
      </dgm:t>
    </dgm:pt>
    <dgm:pt modelId="{27A9B5C9-A1DE-4955-BE0F-BFAF23518EDB}">
      <dgm:prSet/>
      <dgm:spPr/>
      <dgm:t>
        <a:bodyPr/>
        <a:lstStyle/>
        <a:p>
          <a:r>
            <a:rPr lang="en-CA"/>
            <a:t>Managing the budget and resources for implementation</a:t>
          </a:r>
          <a:endParaRPr lang="en-US"/>
        </a:p>
      </dgm:t>
    </dgm:pt>
    <dgm:pt modelId="{4CAEE5D7-6596-450F-B68A-AB90B1CCCC4D}" type="parTrans" cxnId="{D59CDFE2-AC35-4A0A-B9C6-2742A72F5347}">
      <dgm:prSet/>
      <dgm:spPr/>
      <dgm:t>
        <a:bodyPr/>
        <a:lstStyle/>
        <a:p>
          <a:endParaRPr lang="en-US"/>
        </a:p>
      </dgm:t>
    </dgm:pt>
    <dgm:pt modelId="{4FECAD07-07ED-48C1-B6B3-455FAC54EF86}" type="sibTrans" cxnId="{D59CDFE2-AC35-4A0A-B9C6-2742A72F5347}">
      <dgm:prSet/>
      <dgm:spPr/>
      <dgm:t>
        <a:bodyPr/>
        <a:lstStyle/>
        <a:p>
          <a:endParaRPr lang="en-US"/>
        </a:p>
      </dgm:t>
    </dgm:pt>
    <dgm:pt modelId="{24DC5605-2AC2-43D4-B2DC-5CEF0DF76557}">
      <dgm:prSet/>
      <dgm:spPr/>
      <dgm:t>
        <a:bodyPr/>
        <a:lstStyle/>
        <a:p>
          <a:r>
            <a:rPr lang="en-CA"/>
            <a:t>Developing a clear strategy and roadmap for AI adoption</a:t>
          </a:r>
          <a:endParaRPr lang="en-US"/>
        </a:p>
      </dgm:t>
    </dgm:pt>
    <dgm:pt modelId="{D116B421-0D57-4190-AA9A-019EE135D8BD}" type="parTrans" cxnId="{9159D2D8-C913-419B-ABA6-7AC013D6AC6A}">
      <dgm:prSet/>
      <dgm:spPr/>
      <dgm:t>
        <a:bodyPr/>
        <a:lstStyle/>
        <a:p>
          <a:endParaRPr lang="en-US"/>
        </a:p>
      </dgm:t>
    </dgm:pt>
    <dgm:pt modelId="{946FA695-F9E0-4D26-8A20-153786B2938B}" type="sibTrans" cxnId="{9159D2D8-C913-419B-ABA6-7AC013D6AC6A}">
      <dgm:prSet/>
      <dgm:spPr/>
      <dgm:t>
        <a:bodyPr/>
        <a:lstStyle/>
        <a:p>
          <a:endParaRPr lang="en-US"/>
        </a:p>
      </dgm:t>
    </dgm:pt>
    <dgm:pt modelId="{0C0C500F-CD34-4D0B-A6A0-E29E0E6BA749}" type="pres">
      <dgm:prSet presAssocID="{B830641D-F1B8-4C40-B69D-BEE8DD1889E2}" presName="Name0" presStyleCnt="0">
        <dgm:presLayoutVars>
          <dgm:dir/>
          <dgm:animLvl val="lvl"/>
          <dgm:resizeHandles val="exact"/>
        </dgm:presLayoutVars>
      </dgm:prSet>
      <dgm:spPr/>
    </dgm:pt>
    <dgm:pt modelId="{3F7F2EDF-153A-4773-9D63-B9FA32207867}" type="pres">
      <dgm:prSet presAssocID="{E5310B9A-CB7F-47AA-95FE-57D10F21FBCC}" presName="composite" presStyleCnt="0"/>
      <dgm:spPr/>
    </dgm:pt>
    <dgm:pt modelId="{E63075EA-D1A8-4C8D-AD35-4F9424A4D7E4}" type="pres">
      <dgm:prSet presAssocID="{E5310B9A-CB7F-47AA-95FE-57D10F21FBC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50F20C7-0EED-42E3-B0D7-196142FCDE6F}" type="pres">
      <dgm:prSet presAssocID="{E5310B9A-CB7F-47AA-95FE-57D10F21FBCC}" presName="desTx" presStyleLbl="revTx" presStyleIdx="0" presStyleCnt="4">
        <dgm:presLayoutVars>
          <dgm:bulletEnabled val="1"/>
        </dgm:presLayoutVars>
      </dgm:prSet>
      <dgm:spPr/>
    </dgm:pt>
    <dgm:pt modelId="{C0722B4D-D534-4311-BADE-9CA71A1FD78B}" type="pres">
      <dgm:prSet presAssocID="{9D4CFB5E-C425-4BE0-B90C-E47BC6D9A3B0}" presName="space" presStyleCnt="0"/>
      <dgm:spPr/>
    </dgm:pt>
    <dgm:pt modelId="{4562BA55-72BE-4B13-A823-4DE3B1D99236}" type="pres">
      <dgm:prSet presAssocID="{6397ED41-2F19-4274-BB38-6DB32B366AFB}" presName="composite" presStyleCnt="0"/>
      <dgm:spPr/>
    </dgm:pt>
    <dgm:pt modelId="{D07FDE91-F78E-48A2-8BE8-3E17A1F05E12}" type="pres">
      <dgm:prSet presAssocID="{6397ED41-2F19-4274-BB38-6DB32B366AFB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9F8D5DF-EC25-4BED-912C-BCA8C3A207F8}" type="pres">
      <dgm:prSet presAssocID="{6397ED41-2F19-4274-BB38-6DB32B366AFB}" presName="desTx" presStyleLbl="revTx" presStyleIdx="1" presStyleCnt="4">
        <dgm:presLayoutVars>
          <dgm:bulletEnabled val="1"/>
        </dgm:presLayoutVars>
      </dgm:prSet>
      <dgm:spPr/>
    </dgm:pt>
    <dgm:pt modelId="{5F977075-C63F-4AA7-97A0-3C74AF0BA03E}" type="pres">
      <dgm:prSet presAssocID="{A7761666-EDA4-4A00-B8D2-F2BCC365BB77}" presName="space" presStyleCnt="0"/>
      <dgm:spPr/>
    </dgm:pt>
    <dgm:pt modelId="{5CE5AA55-1C95-4299-8D83-287FBBAB1801}" type="pres">
      <dgm:prSet presAssocID="{2C41AD9A-9DF7-44F9-A04E-818341D8FD22}" presName="composite" presStyleCnt="0"/>
      <dgm:spPr/>
    </dgm:pt>
    <dgm:pt modelId="{52FDEAC9-F665-426A-A2DA-F24C20710879}" type="pres">
      <dgm:prSet presAssocID="{2C41AD9A-9DF7-44F9-A04E-818341D8FD2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2C7510-B97D-4752-9B3A-E831E6C08BD7}" type="pres">
      <dgm:prSet presAssocID="{2C41AD9A-9DF7-44F9-A04E-818341D8FD22}" presName="desTx" presStyleLbl="revTx" presStyleIdx="2" presStyleCnt="4">
        <dgm:presLayoutVars>
          <dgm:bulletEnabled val="1"/>
        </dgm:presLayoutVars>
      </dgm:prSet>
      <dgm:spPr/>
    </dgm:pt>
    <dgm:pt modelId="{EA60A5D6-8413-4045-8D68-4437BBB0A510}" type="pres">
      <dgm:prSet presAssocID="{AE3257EE-F34D-4006-B86C-96945679CCB8}" presName="space" presStyleCnt="0"/>
      <dgm:spPr/>
    </dgm:pt>
    <dgm:pt modelId="{D15B4334-D3D7-4059-A5E0-E818966084BC}" type="pres">
      <dgm:prSet presAssocID="{8044B8BF-BB2B-498C-B305-46ED55784B09}" presName="composite" presStyleCnt="0"/>
      <dgm:spPr/>
    </dgm:pt>
    <dgm:pt modelId="{AB9CA3A3-23BD-4E06-A09D-7E754AA3FD27}" type="pres">
      <dgm:prSet presAssocID="{8044B8BF-BB2B-498C-B305-46ED55784B09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C321CB-7F9F-413E-81B4-8F6A42F7F455}" type="pres">
      <dgm:prSet presAssocID="{8044B8BF-BB2B-498C-B305-46ED55784B09}" presName="desTx" presStyleLbl="revTx" presStyleIdx="3" presStyleCnt="4">
        <dgm:presLayoutVars>
          <dgm:bulletEnabled val="1"/>
        </dgm:presLayoutVars>
      </dgm:prSet>
      <dgm:spPr/>
    </dgm:pt>
  </dgm:ptLst>
  <dgm:cxnLst>
    <dgm:cxn modelId="{2C2FDD00-C113-4BC3-80C5-7134769EADF8}" type="presOf" srcId="{C192BCA0-A3BA-4B18-84DB-3E60A840F3B5}" destId="{D9F8D5DF-EC25-4BED-912C-BCA8C3A207F8}" srcOrd="0" destOrd="3" presId="urn:microsoft.com/office/officeart/2005/8/layout/chevron1"/>
    <dgm:cxn modelId="{994D1605-366F-43E2-AD03-F7AE89C6C501}" type="presOf" srcId="{24DC5605-2AC2-43D4-B2DC-5CEF0DF76557}" destId="{E4C321CB-7F9F-413E-81B4-8F6A42F7F455}" srcOrd="0" destOrd="3" presId="urn:microsoft.com/office/officeart/2005/8/layout/chevron1"/>
    <dgm:cxn modelId="{0B9D4A07-AC74-44C0-9709-2B46410ADDE4}" srcId="{2C41AD9A-9DF7-44F9-A04E-818341D8FD22}" destId="{590CF8E7-4AAB-400E-ACD6-BEA217D34C0C}" srcOrd="1" destOrd="0" parTransId="{EA59836C-8AC9-4084-ADDA-6CE01CA40A42}" sibTransId="{29E75845-E5FF-4079-8BB7-8B6736A8C0FB}"/>
    <dgm:cxn modelId="{982E940D-6037-42C6-8BDA-F5AE67FADD6E}" type="presOf" srcId="{1C0BFA54-88AD-407C-B40C-F0976313A72A}" destId="{E4C321CB-7F9F-413E-81B4-8F6A42F7F455}" srcOrd="0" destOrd="1" presId="urn:microsoft.com/office/officeart/2005/8/layout/chevron1"/>
    <dgm:cxn modelId="{D120B90F-C29A-4067-A27D-4E1FDAC2F9ED}" srcId="{E5310B9A-CB7F-47AA-95FE-57D10F21FBCC}" destId="{E67C0F6B-47B9-4283-A686-2AF6610EA407}" srcOrd="0" destOrd="0" parTransId="{A2A70C1D-E1EE-4ACA-A48F-15AF134BE392}" sibTransId="{20DDD699-13BB-443A-ACCA-B65EB9363C38}"/>
    <dgm:cxn modelId="{F8C02A16-4AE5-4457-860A-0F418299EE39}" type="presOf" srcId="{69E0E46A-09A6-472B-90AA-B38C4E1FAD73}" destId="{D9F8D5DF-EC25-4BED-912C-BCA8C3A207F8}" srcOrd="0" destOrd="1" presId="urn:microsoft.com/office/officeart/2005/8/layout/chevron1"/>
    <dgm:cxn modelId="{F7D0EB1F-7E1E-4D52-9AC0-A4576FCF921C}" srcId="{6397ED41-2F19-4274-BB38-6DB32B366AFB}" destId="{C6EF1482-FDE4-4C4D-BB04-DAB7C3979FC1}" srcOrd="4" destOrd="0" parTransId="{31F68076-816A-4269-AAE8-469C3C8B4DDE}" sibTransId="{1AB528E5-A52A-497F-B017-B99A17BD1763}"/>
    <dgm:cxn modelId="{9BDE5620-C244-4AAF-A43C-28AB8D74A731}" type="presOf" srcId="{E67C0F6B-47B9-4283-A686-2AF6610EA407}" destId="{350F20C7-0EED-42E3-B0D7-196142FCDE6F}" srcOrd="0" destOrd="0" presId="urn:microsoft.com/office/officeart/2005/8/layout/chevron1"/>
    <dgm:cxn modelId="{2E45C126-68F5-4D3E-BF95-791D3AEE9C0B}" type="presOf" srcId="{05551FCF-A322-44A7-B92B-6697E15D4058}" destId="{D9F8D5DF-EC25-4BED-912C-BCA8C3A207F8}" srcOrd="0" destOrd="5" presId="urn:microsoft.com/office/officeart/2005/8/layout/chevron1"/>
    <dgm:cxn modelId="{FC3D7D34-C380-4C73-A1BD-4EC4FEF4761A}" type="presOf" srcId="{2C41AD9A-9DF7-44F9-A04E-818341D8FD22}" destId="{52FDEAC9-F665-426A-A2DA-F24C20710879}" srcOrd="0" destOrd="0" presId="urn:microsoft.com/office/officeart/2005/8/layout/chevron1"/>
    <dgm:cxn modelId="{ABDB9438-F1BF-4AFA-90FB-9511581ED5D0}" srcId="{E5310B9A-CB7F-47AA-95FE-57D10F21FBCC}" destId="{859D09A4-3FAD-4C02-B4B9-360BD5D38E67}" srcOrd="1" destOrd="0" parTransId="{BE25C8E5-E2F6-4C9C-8AA1-30BD47400EB1}" sibTransId="{A136227E-C75A-43CE-87C9-BDBE1407799B}"/>
    <dgm:cxn modelId="{B056343A-A979-4B05-9B82-F882F97C83CA}" type="presOf" srcId="{442A8BCA-8CD1-499C-B79A-270C506607A7}" destId="{D9F8D5DF-EC25-4BED-912C-BCA8C3A207F8}" srcOrd="0" destOrd="0" presId="urn:microsoft.com/office/officeart/2005/8/layout/chevron1"/>
    <dgm:cxn modelId="{B89FEF5E-DC8C-4480-A002-F08758C3F801}" type="presOf" srcId="{8044B8BF-BB2B-498C-B305-46ED55784B09}" destId="{AB9CA3A3-23BD-4E06-A09D-7E754AA3FD27}" srcOrd="0" destOrd="0" presId="urn:microsoft.com/office/officeart/2005/8/layout/chevron1"/>
    <dgm:cxn modelId="{43A1DE63-CE38-43B7-8F04-AC965D09F7D2}" type="presOf" srcId="{E5047D4F-D2DA-49E6-B7EB-61D99C913B97}" destId="{022C7510-B97D-4752-9B3A-E831E6C08BD7}" srcOrd="0" destOrd="0" presId="urn:microsoft.com/office/officeart/2005/8/layout/chevron1"/>
    <dgm:cxn modelId="{A3CD9946-EC5E-49C1-976C-18DB9346C175}" type="presOf" srcId="{859D09A4-3FAD-4C02-B4B9-360BD5D38E67}" destId="{350F20C7-0EED-42E3-B0D7-196142FCDE6F}" srcOrd="0" destOrd="1" presId="urn:microsoft.com/office/officeart/2005/8/layout/chevron1"/>
    <dgm:cxn modelId="{A7343547-C2D3-4727-A38C-0A932B2FD9C0}" srcId="{2C41AD9A-9DF7-44F9-A04E-818341D8FD22}" destId="{33848B82-F06E-46F6-94EF-AD91E9E6EA2B}" srcOrd="2" destOrd="0" parTransId="{774F306C-F6AC-432A-9CCD-18D9830914AC}" sibTransId="{ECD5A518-6098-4722-86FF-7FA39984FEEE}"/>
    <dgm:cxn modelId="{52AFCE4A-7D65-466F-852D-4FF4043F2B9B}" type="presOf" srcId="{768CC1A3-4389-40D6-B953-7D7EF505015D}" destId="{350F20C7-0EED-42E3-B0D7-196142FCDE6F}" srcOrd="0" destOrd="2" presId="urn:microsoft.com/office/officeart/2005/8/layout/chevron1"/>
    <dgm:cxn modelId="{62C8406D-2AF5-4F2B-BD55-BB86ABC24906}" srcId="{E5310B9A-CB7F-47AA-95FE-57D10F21FBCC}" destId="{768CC1A3-4389-40D6-B953-7D7EF505015D}" srcOrd="2" destOrd="0" parTransId="{5061B3AC-5EC9-490B-B93B-BD4EE57B3C1F}" sibTransId="{181004B7-C8FD-45D4-BC76-D01AFF8D34AD}"/>
    <dgm:cxn modelId="{315B944E-9D4B-4569-ACBB-52DF2C8EDDD3}" srcId="{2C41AD9A-9DF7-44F9-A04E-818341D8FD22}" destId="{18F5C8DF-101A-4F76-9F36-D0FE89DA4EBC}" srcOrd="3" destOrd="0" parTransId="{55872AA4-2672-48C8-94A3-188AB3B6FCF2}" sibTransId="{B0BA8D9F-DB14-4A7B-ABA3-799F3E721E45}"/>
    <dgm:cxn modelId="{E2FA7072-92B0-4F98-B5C5-A78FB4D0A58A}" srcId="{6397ED41-2F19-4274-BB38-6DB32B366AFB}" destId="{C192BCA0-A3BA-4B18-84DB-3E60A840F3B5}" srcOrd="3" destOrd="0" parTransId="{5F620B76-7B3C-44A0-8552-6698CF020D98}" sibTransId="{1A91E7B3-A390-4F75-A449-9DD7CEAC6340}"/>
    <dgm:cxn modelId="{E58D9653-FF68-436C-9209-056044520C01}" type="presOf" srcId="{27A9B5C9-A1DE-4955-BE0F-BFAF23518EDB}" destId="{E4C321CB-7F9F-413E-81B4-8F6A42F7F455}" srcOrd="0" destOrd="2" presId="urn:microsoft.com/office/officeart/2005/8/layout/chevron1"/>
    <dgm:cxn modelId="{70FC2B59-8D12-4F59-BBDF-307D20F17940}" type="presOf" srcId="{18F5C8DF-101A-4F76-9F36-D0FE89DA4EBC}" destId="{022C7510-B97D-4752-9B3A-E831E6C08BD7}" srcOrd="0" destOrd="3" presId="urn:microsoft.com/office/officeart/2005/8/layout/chevron1"/>
    <dgm:cxn modelId="{BF3BD09B-EE87-4E64-A444-9E8994B1F428}" srcId="{6397ED41-2F19-4274-BB38-6DB32B366AFB}" destId="{B70EAF29-C78A-46FB-A3E9-19D9A29E88ED}" srcOrd="2" destOrd="0" parTransId="{D47C2A56-51B1-40CD-B6A9-DD214662763A}" sibTransId="{1DA251CC-B1FF-422C-98AA-E2D21685C92F}"/>
    <dgm:cxn modelId="{9AF38DA3-C8EE-432D-8F9E-1609B236F45E}" srcId="{B830641D-F1B8-4C40-B69D-BEE8DD1889E2}" destId="{8044B8BF-BB2B-498C-B305-46ED55784B09}" srcOrd="3" destOrd="0" parTransId="{260C8220-0655-4E19-AACC-5212334ED5B2}" sibTransId="{FCFDD553-E829-41F4-82CB-63DDAF22EFC8}"/>
    <dgm:cxn modelId="{9CE047BE-5299-4074-A236-A0697211BBF9}" srcId="{B830641D-F1B8-4C40-B69D-BEE8DD1889E2}" destId="{6397ED41-2F19-4274-BB38-6DB32B366AFB}" srcOrd="1" destOrd="0" parTransId="{6EDA3F5E-B7D9-4562-B69C-7248AC4DF745}" sibTransId="{A7761666-EDA4-4A00-B8D2-F2BCC365BB77}"/>
    <dgm:cxn modelId="{5E72C7C1-C256-4FFC-AC09-BD4C119FF90F}" type="presOf" srcId="{B830641D-F1B8-4C40-B69D-BEE8DD1889E2}" destId="{0C0C500F-CD34-4D0B-A6A0-E29E0E6BA749}" srcOrd="0" destOrd="0" presId="urn:microsoft.com/office/officeart/2005/8/layout/chevron1"/>
    <dgm:cxn modelId="{3168F3C6-5693-4246-BE07-E5ACAC9B5713}" srcId="{6397ED41-2F19-4274-BB38-6DB32B366AFB}" destId="{69E0E46A-09A6-472B-90AA-B38C4E1FAD73}" srcOrd="1" destOrd="0" parTransId="{52B8AFE3-ABF7-43B1-B924-70FE18123B11}" sibTransId="{8719D5CE-E163-4548-8A8F-D10B33CD8130}"/>
    <dgm:cxn modelId="{371A46C7-137D-4528-98B3-4AB4939ACECA}" srcId="{B830641D-F1B8-4C40-B69D-BEE8DD1889E2}" destId="{2C41AD9A-9DF7-44F9-A04E-818341D8FD22}" srcOrd="2" destOrd="0" parTransId="{2C1E068B-A7FD-48E2-865F-8C80026E9851}" sibTransId="{AE3257EE-F34D-4006-B86C-96945679CCB8}"/>
    <dgm:cxn modelId="{0A8126C8-4182-4158-B1F5-6EAB0EF860D0}" srcId="{2C41AD9A-9DF7-44F9-A04E-818341D8FD22}" destId="{E5047D4F-D2DA-49E6-B7EB-61D99C913B97}" srcOrd="0" destOrd="0" parTransId="{5278940A-D282-43B6-A89D-ACB11D816E60}" sibTransId="{CD407F28-70BB-4A06-A2B8-3556CEF38543}"/>
    <dgm:cxn modelId="{53A7E8D1-DC40-478E-B1B3-BB4FC2187050}" type="presOf" srcId="{70E16C32-DAE2-4863-91F0-AD8A270F8C54}" destId="{E4C321CB-7F9F-413E-81B4-8F6A42F7F455}" srcOrd="0" destOrd="0" presId="urn:microsoft.com/office/officeart/2005/8/layout/chevron1"/>
    <dgm:cxn modelId="{206B63D2-A80A-419A-8B03-BAEA7FF0098E}" srcId="{8044B8BF-BB2B-498C-B305-46ED55784B09}" destId="{70E16C32-DAE2-4863-91F0-AD8A270F8C54}" srcOrd="0" destOrd="0" parTransId="{CD64CF62-DA85-4967-B816-D35B34CB3E03}" sibTransId="{D01AE006-881F-4924-8F58-1DEC4F381BD1}"/>
    <dgm:cxn modelId="{4B0082D6-A3A9-4AB0-821F-1A85F4640593}" type="presOf" srcId="{33848B82-F06E-46F6-94EF-AD91E9E6EA2B}" destId="{022C7510-B97D-4752-9B3A-E831E6C08BD7}" srcOrd="0" destOrd="2" presId="urn:microsoft.com/office/officeart/2005/8/layout/chevron1"/>
    <dgm:cxn modelId="{21A049D8-D55B-4B1B-AE21-6F07ED255530}" type="presOf" srcId="{E5310B9A-CB7F-47AA-95FE-57D10F21FBCC}" destId="{E63075EA-D1A8-4C8D-AD35-4F9424A4D7E4}" srcOrd="0" destOrd="0" presId="urn:microsoft.com/office/officeart/2005/8/layout/chevron1"/>
    <dgm:cxn modelId="{9159D2D8-C913-419B-ABA6-7AC013D6AC6A}" srcId="{8044B8BF-BB2B-498C-B305-46ED55784B09}" destId="{24DC5605-2AC2-43D4-B2DC-5CEF0DF76557}" srcOrd="3" destOrd="0" parTransId="{D116B421-0D57-4190-AA9A-019EE135D8BD}" sibTransId="{946FA695-F9E0-4D26-8A20-153786B2938B}"/>
    <dgm:cxn modelId="{A79D71D9-AA9C-468D-AB7A-75C5BB63A85E}" type="presOf" srcId="{6397ED41-2F19-4274-BB38-6DB32B366AFB}" destId="{D07FDE91-F78E-48A2-8BE8-3E17A1F05E12}" srcOrd="0" destOrd="0" presId="urn:microsoft.com/office/officeart/2005/8/layout/chevron1"/>
    <dgm:cxn modelId="{0F3ECFE1-7A44-4EAA-B04E-5B374022C70C}" type="presOf" srcId="{C6EF1482-FDE4-4C4D-BB04-DAB7C3979FC1}" destId="{D9F8D5DF-EC25-4BED-912C-BCA8C3A207F8}" srcOrd="0" destOrd="4" presId="urn:microsoft.com/office/officeart/2005/8/layout/chevron1"/>
    <dgm:cxn modelId="{D59CDFE2-AC35-4A0A-B9C6-2742A72F5347}" srcId="{8044B8BF-BB2B-498C-B305-46ED55784B09}" destId="{27A9B5C9-A1DE-4955-BE0F-BFAF23518EDB}" srcOrd="2" destOrd="0" parTransId="{4CAEE5D7-6596-450F-B68A-AB90B1CCCC4D}" sibTransId="{4FECAD07-07ED-48C1-B6B3-455FAC54EF86}"/>
    <dgm:cxn modelId="{7F78F6E8-85F4-4D0F-895C-9400426024E4}" srcId="{B830641D-F1B8-4C40-B69D-BEE8DD1889E2}" destId="{E5310B9A-CB7F-47AA-95FE-57D10F21FBCC}" srcOrd="0" destOrd="0" parTransId="{6C0729B9-22CE-4B2E-8C0D-8A3F34FAD082}" sibTransId="{9D4CFB5E-C425-4BE0-B90C-E47BC6D9A3B0}"/>
    <dgm:cxn modelId="{3DF69AEF-C0CA-4D78-A5C6-4877F0D33C01}" srcId="{8044B8BF-BB2B-498C-B305-46ED55784B09}" destId="{1C0BFA54-88AD-407C-B40C-F0976313A72A}" srcOrd="1" destOrd="0" parTransId="{29283E65-9597-4CEA-8E13-D96162923376}" sibTransId="{3E3E662F-AAF3-42DB-BC91-FEFAFAF717B3}"/>
    <dgm:cxn modelId="{0206D3F4-59A5-44E5-B8C3-C4B06B5199A0}" type="presOf" srcId="{590CF8E7-4AAB-400E-ACD6-BEA217D34C0C}" destId="{022C7510-B97D-4752-9B3A-E831E6C08BD7}" srcOrd="0" destOrd="1" presId="urn:microsoft.com/office/officeart/2005/8/layout/chevron1"/>
    <dgm:cxn modelId="{AA68F1FA-F849-484F-B2C7-73B4B40ECD47}" srcId="{6397ED41-2F19-4274-BB38-6DB32B366AFB}" destId="{442A8BCA-8CD1-499C-B79A-270C506607A7}" srcOrd="0" destOrd="0" parTransId="{BA020A99-FE49-4D41-8616-6FE1F927D452}" sibTransId="{A6592065-8483-4518-8AE0-877E958E4079}"/>
    <dgm:cxn modelId="{62425CFE-D1DB-40A0-8268-8E82A2C35B96}" type="presOf" srcId="{B70EAF29-C78A-46FB-A3E9-19D9A29E88ED}" destId="{D9F8D5DF-EC25-4BED-912C-BCA8C3A207F8}" srcOrd="0" destOrd="2" presId="urn:microsoft.com/office/officeart/2005/8/layout/chevron1"/>
    <dgm:cxn modelId="{16A152FE-E92B-4F7B-BD69-45AA59987560}" srcId="{6397ED41-2F19-4274-BB38-6DB32B366AFB}" destId="{05551FCF-A322-44A7-B92B-6697E15D4058}" srcOrd="5" destOrd="0" parTransId="{AEA4571F-AF06-468A-A2B7-95C942343931}" sibTransId="{6065D3B5-22BC-44E1-ADFC-A0EC35DB4D3B}"/>
    <dgm:cxn modelId="{329A6D3D-4B04-434A-BBA7-A16929970C9D}" type="presParOf" srcId="{0C0C500F-CD34-4D0B-A6A0-E29E0E6BA749}" destId="{3F7F2EDF-153A-4773-9D63-B9FA32207867}" srcOrd="0" destOrd="0" presId="urn:microsoft.com/office/officeart/2005/8/layout/chevron1"/>
    <dgm:cxn modelId="{ACE4EF25-19F4-465C-A311-8CA8F3101F2C}" type="presParOf" srcId="{3F7F2EDF-153A-4773-9D63-B9FA32207867}" destId="{E63075EA-D1A8-4C8D-AD35-4F9424A4D7E4}" srcOrd="0" destOrd="0" presId="urn:microsoft.com/office/officeart/2005/8/layout/chevron1"/>
    <dgm:cxn modelId="{5DBEA34F-17ED-498A-AFA4-B65EA1F497DE}" type="presParOf" srcId="{3F7F2EDF-153A-4773-9D63-B9FA32207867}" destId="{350F20C7-0EED-42E3-B0D7-196142FCDE6F}" srcOrd="1" destOrd="0" presId="urn:microsoft.com/office/officeart/2005/8/layout/chevron1"/>
    <dgm:cxn modelId="{43188FB4-FA2D-4B91-92C2-E7EDF56D72CF}" type="presParOf" srcId="{0C0C500F-CD34-4D0B-A6A0-E29E0E6BA749}" destId="{C0722B4D-D534-4311-BADE-9CA71A1FD78B}" srcOrd="1" destOrd="0" presId="urn:microsoft.com/office/officeart/2005/8/layout/chevron1"/>
    <dgm:cxn modelId="{5B7B1793-E745-4A48-96A4-8FBA8D69324E}" type="presParOf" srcId="{0C0C500F-CD34-4D0B-A6A0-E29E0E6BA749}" destId="{4562BA55-72BE-4B13-A823-4DE3B1D99236}" srcOrd="2" destOrd="0" presId="urn:microsoft.com/office/officeart/2005/8/layout/chevron1"/>
    <dgm:cxn modelId="{5501E3C7-E0E2-4A71-BB49-96E6C286C0F5}" type="presParOf" srcId="{4562BA55-72BE-4B13-A823-4DE3B1D99236}" destId="{D07FDE91-F78E-48A2-8BE8-3E17A1F05E12}" srcOrd="0" destOrd="0" presId="urn:microsoft.com/office/officeart/2005/8/layout/chevron1"/>
    <dgm:cxn modelId="{6BFA93D0-D1E3-4EEB-884C-1FFCD8C03720}" type="presParOf" srcId="{4562BA55-72BE-4B13-A823-4DE3B1D99236}" destId="{D9F8D5DF-EC25-4BED-912C-BCA8C3A207F8}" srcOrd="1" destOrd="0" presId="urn:microsoft.com/office/officeart/2005/8/layout/chevron1"/>
    <dgm:cxn modelId="{9EE58B84-1185-4E9D-80DF-B1C6DC987EF0}" type="presParOf" srcId="{0C0C500F-CD34-4D0B-A6A0-E29E0E6BA749}" destId="{5F977075-C63F-4AA7-97A0-3C74AF0BA03E}" srcOrd="3" destOrd="0" presId="urn:microsoft.com/office/officeart/2005/8/layout/chevron1"/>
    <dgm:cxn modelId="{DA0A8FBC-E57F-4939-BC68-0E444CC44D2D}" type="presParOf" srcId="{0C0C500F-CD34-4D0B-A6A0-E29E0E6BA749}" destId="{5CE5AA55-1C95-4299-8D83-287FBBAB1801}" srcOrd="4" destOrd="0" presId="urn:microsoft.com/office/officeart/2005/8/layout/chevron1"/>
    <dgm:cxn modelId="{AC9C91BE-DB05-4DEB-8A61-67FB84DB6DD8}" type="presParOf" srcId="{5CE5AA55-1C95-4299-8D83-287FBBAB1801}" destId="{52FDEAC9-F665-426A-A2DA-F24C20710879}" srcOrd="0" destOrd="0" presId="urn:microsoft.com/office/officeart/2005/8/layout/chevron1"/>
    <dgm:cxn modelId="{7B8411E6-870B-4549-AE57-8B1A09B29195}" type="presParOf" srcId="{5CE5AA55-1C95-4299-8D83-287FBBAB1801}" destId="{022C7510-B97D-4752-9B3A-E831E6C08BD7}" srcOrd="1" destOrd="0" presId="urn:microsoft.com/office/officeart/2005/8/layout/chevron1"/>
    <dgm:cxn modelId="{3D66C690-A1EA-4B35-992D-C4C6E1CFC472}" type="presParOf" srcId="{0C0C500F-CD34-4D0B-A6A0-E29E0E6BA749}" destId="{EA60A5D6-8413-4045-8D68-4437BBB0A510}" srcOrd="5" destOrd="0" presId="urn:microsoft.com/office/officeart/2005/8/layout/chevron1"/>
    <dgm:cxn modelId="{85F3D021-09EB-4C56-A736-9412077ED82C}" type="presParOf" srcId="{0C0C500F-CD34-4D0B-A6A0-E29E0E6BA749}" destId="{D15B4334-D3D7-4059-A5E0-E818966084BC}" srcOrd="6" destOrd="0" presId="urn:microsoft.com/office/officeart/2005/8/layout/chevron1"/>
    <dgm:cxn modelId="{E2334FB8-F204-4CED-8D4E-835FA229EE49}" type="presParOf" srcId="{D15B4334-D3D7-4059-A5E0-E818966084BC}" destId="{AB9CA3A3-23BD-4E06-A09D-7E754AA3FD27}" srcOrd="0" destOrd="0" presId="urn:microsoft.com/office/officeart/2005/8/layout/chevron1"/>
    <dgm:cxn modelId="{A2535F22-CE84-4EF8-A2BC-99EF63B16F40}" type="presParOf" srcId="{D15B4334-D3D7-4059-A5E0-E818966084BC}" destId="{E4C321CB-7F9F-413E-81B4-8F6A42F7F45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825291-0E2E-44B7-81C9-B8D80E76ECD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2FEE3F-0253-4FEC-A4EC-87390859F7BA}">
      <dgm:prSet/>
      <dgm:spPr/>
      <dgm:t>
        <a:bodyPr/>
        <a:lstStyle/>
        <a:p>
          <a:r>
            <a:rPr lang="en-CA" dirty="0"/>
            <a:t>Ongoing monitoring and update of predictive models</a:t>
          </a:r>
          <a:endParaRPr lang="en-US" dirty="0"/>
        </a:p>
      </dgm:t>
    </dgm:pt>
    <dgm:pt modelId="{FD983507-11BB-4020-9AA5-D61A055344AD}" type="parTrans" cxnId="{ED2EECFA-3F3D-4C5A-AD34-1490716E2019}">
      <dgm:prSet/>
      <dgm:spPr/>
      <dgm:t>
        <a:bodyPr/>
        <a:lstStyle/>
        <a:p>
          <a:endParaRPr lang="en-US"/>
        </a:p>
      </dgm:t>
    </dgm:pt>
    <dgm:pt modelId="{F2DBAE38-76BC-4CD4-80E3-EB1598F593F4}" type="sibTrans" cxnId="{ED2EECFA-3F3D-4C5A-AD34-1490716E2019}">
      <dgm:prSet/>
      <dgm:spPr/>
      <dgm:t>
        <a:bodyPr/>
        <a:lstStyle/>
        <a:p>
          <a:endParaRPr lang="en-US"/>
        </a:p>
      </dgm:t>
    </dgm:pt>
    <dgm:pt modelId="{EC2AF03E-74B7-4F0B-9CD9-B5E479438191}">
      <dgm:prSet/>
      <dgm:spPr/>
      <dgm:t>
        <a:bodyPr/>
        <a:lstStyle/>
        <a:p>
          <a:r>
            <a:rPr lang="en-CA"/>
            <a:t>Integration with emergency response systems</a:t>
          </a:r>
          <a:endParaRPr lang="en-US"/>
        </a:p>
      </dgm:t>
    </dgm:pt>
    <dgm:pt modelId="{19C9D7D7-A8C8-4B6E-BCE1-5E59B7A56427}" type="parTrans" cxnId="{5E0C993B-6A99-474D-B37C-220704A9F8A9}">
      <dgm:prSet/>
      <dgm:spPr/>
      <dgm:t>
        <a:bodyPr/>
        <a:lstStyle/>
        <a:p>
          <a:endParaRPr lang="en-US"/>
        </a:p>
      </dgm:t>
    </dgm:pt>
    <dgm:pt modelId="{7B72F5F9-FCFF-472A-83B6-8FCC71FAC533}" type="sibTrans" cxnId="{5E0C993B-6A99-474D-B37C-220704A9F8A9}">
      <dgm:prSet/>
      <dgm:spPr/>
      <dgm:t>
        <a:bodyPr/>
        <a:lstStyle/>
        <a:p>
          <a:endParaRPr lang="en-US"/>
        </a:p>
      </dgm:t>
    </dgm:pt>
    <dgm:pt modelId="{86A54D64-725D-4C3C-9CE0-F6F2A0EBC01C}">
      <dgm:prSet/>
      <dgm:spPr/>
      <dgm:t>
        <a:bodyPr/>
        <a:lstStyle/>
        <a:p>
          <a:r>
            <a:rPr lang="en-CA"/>
            <a:t>Expansion to other regions and applications (e.g., flood risk prediction)</a:t>
          </a:r>
          <a:endParaRPr lang="en-US"/>
        </a:p>
      </dgm:t>
    </dgm:pt>
    <dgm:pt modelId="{2A94ED8C-8840-4F0B-ADF4-4EC37DF0D894}" type="parTrans" cxnId="{4FB9925E-7EEF-4136-8F8B-254D4AB6D596}">
      <dgm:prSet/>
      <dgm:spPr/>
      <dgm:t>
        <a:bodyPr/>
        <a:lstStyle/>
        <a:p>
          <a:endParaRPr lang="en-US"/>
        </a:p>
      </dgm:t>
    </dgm:pt>
    <dgm:pt modelId="{5205B94C-EE85-49D4-903F-B3EAFC609386}" type="sibTrans" cxnId="{4FB9925E-7EEF-4136-8F8B-254D4AB6D596}">
      <dgm:prSet/>
      <dgm:spPr/>
      <dgm:t>
        <a:bodyPr/>
        <a:lstStyle/>
        <a:p>
          <a:endParaRPr lang="en-US"/>
        </a:p>
      </dgm:t>
    </dgm:pt>
    <dgm:pt modelId="{0AA62697-479C-4D1D-ADA8-62F84CDC5E0F}" type="pres">
      <dgm:prSet presAssocID="{75825291-0E2E-44B7-81C9-B8D80E76ECDF}" presName="outerComposite" presStyleCnt="0">
        <dgm:presLayoutVars>
          <dgm:chMax val="5"/>
          <dgm:dir/>
          <dgm:resizeHandles val="exact"/>
        </dgm:presLayoutVars>
      </dgm:prSet>
      <dgm:spPr/>
    </dgm:pt>
    <dgm:pt modelId="{5FF305E5-085D-4783-BBA7-7EE0CCB42D03}" type="pres">
      <dgm:prSet presAssocID="{75825291-0E2E-44B7-81C9-B8D80E76ECDF}" presName="dummyMaxCanvas" presStyleCnt="0">
        <dgm:presLayoutVars/>
      </dgm:prSet>
      <dgm:spPr/>
    </dgm:pt>
    <dgm:pt modelId="{0F983986-E55E-4EC4-86C4-57FF37084FB7}" type="pres">
      <dgm:prSet presAssocID="{75825291-0E2E-44B7-81C9-B8D80E76ECDF}" presName="ThreeNodes_1" presStyleLbl="node1" presStyleIdx="0" presStyleCnt="3">
        <dgm:presLayoutVars>
          <dgm:bulletEnabled val="1"/>
        </dgm:presLayoutVars>
      </dgm:prSet>
      <dgm:spPr/>
    </dgm:pt>
    <dgm:pt modelId="{13161D5F-019A-407D-9B8B-9DD51C40C7C1}" type="pres">
      <dgm:prSet presAssocID="{75825291-0E2E-44B7-81C9-B8D80E76ECDF}" presName="ThreeNodes_2" presStyleLbl="node1" presStyleIdx="1" presStyleCnt="3">
        <dgm:presLayoutVars>
          <dgm:bulletEnabled val="1"/>
        </dgm:presLayoutVars>
      </dgm:prSet>
      <dgm:spPr/>
    </dgm:pt>
    <dgm:pt modelId="{7EEB624F-B3A2-4BD8-A9A2-6DE8A73F4FFD}" type="pres">
      <dgm:prSet presAssocID="{75825291-0E2E-44B7-81C9-B8D80E76ECDF}" presName="ThreeNodes_3" presStyleLbl="node1" presStyleIdx="2" presStyleCnt="3">
        <dgm:presLayoutVars>
          <dgm:bulletEnabled val="1"/>
        </dgm:presLayoutVars>
      </dgm:prSet>
      <dgm:spPr/>
    </dgm:pt>
    <dgm:pt modelId="{87A88694-ABF4-481A-8126-D7F30E74B2D8}" type="pres">
      <dgm:prSet presAssocID="{75825291-0E2E-44B7-81C9-B8D80E76ECDF}" presName="ThreeConn_1-2" presStyleLbl="fgAccFollowNode1" presStyleIdx="0" presStyleCnt="2">
        <dgm:presLayoutVars>
          <dgm:bulletEnabled val="1"/>
        </dgm:presLayoutVars>
      </dgm:prSet>
      <dgm:spPr/>
    </dgm:pt>
    <dgm:pt modelId="{C2B4BB5A-19D3-4216-999E-7916874CCACE}" type="pres">
      <dgm:prSet presAssocID="{75825291-0E2E-44B7-81C9-B8D80E76ECDF}" presName="ThreeConn_2-3" presStyleLbl="fgAccFollowNode1" presStyleIdx="1" presStyleCnt="2">
        <dgm:presLayoutVars>
          <dgm:bulletEnabled val="1"/>
        </dgm:presLayoutVars>
      </dgm:prSet>
      <dgm:spPr/>
    </dgm:pt>
    <dgm:pt modelId="{70C32715-9BEA-4752-B667-A7ADD03387A2}" type="pres">
      <dgm:prSet presAssocID="{75825291-0E2E-44B7-81C9-B8D80E76ECDF}" presName="ThreeNodes_1_text" presStyleLbl="node1" presStyleIdx="2" presStyleCnt="3">
        <dgm:presLayoutVars>
          <dgm:bulletEnabled val="1"/>
        </dgm:presLayoutVars>
      </dgm:prSet>
      <dgm:spPr/>
    </dgm:pt>
    <dgm:pt modelId="{AAF9C463-4C4B-417F-B7B5-F6AD00E2FEE8}" type="pres">
      <dgm:prSet presAssocID="{75825291-0E2E-44B7-81C9-B8D80E76ECDF}" presName="ThreeNodes_2_text" presStyleLbl="node1" presStyleIdx="2" presStyleCnt="3">
        <dgm:presLayoutVars>
          <dgm:bulletEnabled val="1"/>
        </dgm:presLayoutVars>
      </dgm:prSet>
      <dgm:spPr/>
    </dgm:pt>
    <dgm:pt modelId="{C79480ED-97C4-4EF4-8A80-CEF3036128BE}" type="pres">
      <dgm:prSet presAssocID="{75825291-0E2E-44B7-81C9-B8D80E76ECD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0B68123-0460-43A2-884A-E6F1C4394C42}" type="presOf" srcId="{7B72F5F9-FCFF-472A-83B6-8FCC71FAC533}" destId="{C2B4BB5A-19D3-4216-999E-7916874CCACE}" srcOrd="0" destOrd="0" presId="urn:microsoft.com/office/officeart/2005/8/layout/vProcess5"/>
    <dgm:cxn modelId="{2F6F9428-65F0-4B28-BB39-386829FC4CC0}" type="presOf" srcId="{86A54D64-725D-4C3C-9CE0-F6F2A0EBC01C}" destId="{C79480ED-97C4-4EF4-8A80-CEF3036128BE}" srcOrd="1" destOrd="0" presId="urn:microsoft.com/office/officeart/2005/8/layout/vProcess5"/>
    <dgm:cxn modelId="{5E0C993B-6A99-474D-B37C-220704A9F8A9}" srcId="{75825291-0E2E-44B7-81C9-B8D80E76ECDF}" destId="{EC2AF03E-74B7-4F0B-9CD9-B5E479438191}" srcOrd="1" destOrd="0" parTransId="{19C9D7D7-A8C8-4B6E-BCE1-5E59B7A56427}" sibTransId="{7B72F5F9-FCFF-472A-83B6-8FCC71FAC533}"/>
    <dgm:cxn modelId="{4FB9925E-7EEF-4136-8F8B-254D4AB6D596}" srcId="{75825291-0E2E-44B7-81C9-B8D80E76ECDF}" destId="{86A54D64-725D-4C3C-9CE0-F6F2A0EBC01C}" srcOrd="2" destOrd="0" parTransId="{2A94ED8C-8840-4F0B-ADF4-4EC37DF0D894}" sibTransId="{5205B94C-EE85-49D4-903F-B3EAFC609386}"/>
    <dgm:cxn modelId="{E9D98049-25D3-41E3-AEBA-9498A9CD1B8C}" type="presOf" srcId="{EC2AF03E-74B7-4F0B-9CD9-B5E479438191}" destId="{AAF9C463-4C4B-417F-B7B5-F6AD00E2FEE8}" srcOrd="1" destOrd="0" presId="urn:microsoft.com/office/officeart/2005/8/layout/vProcess5"/>
    <dgm:cxn modelId="{570A8595-03FA-483C-9CC7-FAC152FD661F}" type="presOf" srcId="{EC2AF03E-74B7-4F0B-9CD9-B5E479438191}" destId="{13161D5F-019A-407D-9B8B-9DD51C40C7C1}" srcOrd="0" destOrd="0" presId="urn:microsoft.com/office/officeart/2005/8/layout/vProcess5"/>
    <dgm:cxn modelId="{7FD45697-3535-4982-B14C-C671CE963EC6}" type="presOf" srcId="{CF2FEE3F-0253-4FEC-A4EC-87390859F7BA}" destId="{70C32715-9BEA-4752-B667-A7ADD03387A2}" srcOrd="1" destOrd="0" presId="urn:microsoft.com/office/officeart/2005/8/layout/vProcess5"/>
    <dgm:cxn modelId="{AC0410AC-DEA8-414C-909A-1162AF212C14}" type="presOf" srcId="{F2DBAE38-76BC-4CD4-80E3-EB1598F593F4}" destId="{87A88694-ABF4-481A-8126-D7F30E74B2D8}" srcOrd="0" destOrd="0" presId="urn:microsoft.com/office/officeart/2005/8/layout/vProcess5"/>
    <dgm:cxn modelId="{CF9C2BC7-D8B9-4615-8E89-C5E6375D9E04}" type="presOf" srcId="{75825291-0E2E-44B7-81C9-B8D80E76ECDF}" destId="{0AA62697-479C-4D1D-ADA8-62F84CDC5E0F}" srcOrd="0" destOrd="0" presId="urn:microsoft.com/office/officeart/2005/8/layout/vProcess5"/>
    <dgm:cxn modelId="{535614D5-5ACB-4D27-8C68-4826DC13EC19}" type="presOf" srcId="{CF2FEE3F-0253-4FEC-A4EC-87390859F7BA}" destId="{0F983986-E55E-4EC4-86C4-57FF37084FB7}" srcOrd="0" destOrd="0" presId="urn:microsoft.com/office/officeart/2005/8/layout/vProcess5"/>
    <dgm:cxn modelId="{1031F3F3-FD85-4702-B8C5-88216046913D}" type="presOf" srcId="{86A54D64-725D-4C3C-9CE0-F6F2A0EBC01C}" destId="{7EEB624F-B3A2-4BD8-A9A2-6DE8A73F4FFD}" srcOrd="0" destOrd="0" presId="urn:microsoft.com/office/officeart/2005/8/layout/vProcess5"/>
    <dgm:cxn modelId="{ED2EECFA-3F3D-4C5A-AD34-1490716E2019}" srcId="{75825291-0E2E-44B7-81C9-B8D80E76ECDF}" destId="{CF2FEE3F-0253-4FEC-A4EC-87390859F7BA}" srcOrd="0" destOrd="0" parTransId="{FD983507-11BB-4020-9AA5-D61A055344AD}" sibTransId="{F2DBAE38-76BC-4CD4-80E3-EB1598F593F4}"/>
    <dgm:cxn modelId="{7AFA0E09-5B79-4BDC-B38E-083BCA1F76E5}" type="presParOf" srcId="{0AA62697-479C-4D1D-ADA8-62F84CDC5E0F}" destId="{5FF305E5-085D-4783-BBA7-7EE0CCB42D03}" srcOrd="0" destOrd="0" presId="urn:microsoft.com/office/officeart/2005/8/layout/vProcess5"/>
    <dgm:cxn modelId="{11FC40B1-0E21-40B4-834A-F3032880C8B4}" type="presParOf" srcId="{0AA62697-479C-4D1D-ADA8-62F84CDC5E0F}" destId="{0F983986-E55E-4EC4-86C4-57FF37084FB7}" srcOrd="1" destOrd="0" presId="urn:microsoft.com/office/officeart/2005/8/layout/vProcess5"/>
    <dgm:cxn modelId="{FBA6CA1B-9032-4A8C-A296-D53155F44CE4}" type="presParOf" srcId="{0AA62697-479C-4D1D-ADA8-62F84CDC5E0F}" destId="{13161D5F-019A-407D-9B8B-9DD51C40C7C1}" srcOrd="2" destOrd="0" presId="urn:microsoft.com/office/officeart/2005/8/layout/vProcess5"/>
    <dgm:cxn modelId="{8483B89B-17D5-4EEA-9924-24D6429975B8}" type="presParOf" srcId="{0AA62697-479C-4D1D-ADA8-62F84CDC5E0F}" destId="{7EEB624F-B3A2-4BD8-A9A2-6DE8A73F4FFD}" srcOrd="3" destOrd="0" presId="urn:microsoft.com/office/officeart/2005/8/layout/vProcess5"/>
    <dgm:cxn modelId="{A489E2F3-6F71-442C-B5F7-AC9350F9BDD1}" type="presParOf" srcId="{0AA62697-479C-4D1D-ADA8-62F84CDC5E0F}" destId="{87A88694-ABF4-481A-8126-D7F30E74B2D8}" srcOrd="4" destOrd="0" presId="urn:microsoft.com/office/officeart/2005/8/layout/vProcess5"/>
    <dgm:cxn modelId="{F7332C90-AA58-4D6C-A4ED-22ABF6E7B8B5}" type="presParOf" srcId="{0AA62697-479C-4D1D-ADA8-62F84CDC5E0F}" destId="{C2B4BB5A-19D3-4216-999E-7916874CCACE}" srcOrd="5" destOrd="0" presId="urn:microsoft.com/office/officeart/2005/8/layout/vProcess5"/>
    <dgm:cxn modelId="{DB718FB4-E62D-4452-9336-E77D2CE98326}" type="presParOf" srcId="{0AA62697-479C-4D1D-ADA8-62F84CDC5E0F}" destId="{70C32715-9BEA-4752-B667-A7ADD03387A2}" srcOrd="6" destOrd="0" presId="urn:microsoft.com/office/officeart/2005/8/layout/vProcess5"/>
    <dgm:cxn modelId="{C60F9347-DE9E-4858-BB00-01AE59E80925}" type="presParOf" srcId="{0AA62697-479C-4D1D-ADA8-62F84CDC5E0F}" destId="{AAF9C463-4C4B-417F-B7B5-F6AD00E2FEE8}" srcOrd="7" destOrd="0" presId="urn:microsoft.com/office/officeart/2005/8/layout/vProcess5"/>
    <dgm:cxn modelId="{CD2D52E5-DC02-4007-9815-7BFF7A7F97CD}" type="presParOf" srcId="{0AA62697-479C-4D1D-ADA8-62F84CDC5E0F}" destId="{C79480ED-97C4-4EF4-8A80-CEF3036128B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161077-37B9-4EDF-9BA0-6829073B8FB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A2301D55-7B1D-4218-813F-22157990CF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AI-powered drones for early detection and monitoring</a:t>
          </a:r>
          <a:endParaRPr lang="en-US"/>
        </a:p>
      </dgm:t>
    </dgm:pt>
    <dgm:pt modelId="{170C1A02-CD06-42A3-894A-35BE5A650CCB}" type="parTrans" cxnId="{5AFBA011-D8A6-45F3-84D8-567347967A64}">
      <dgm:prSet/>
      <dgm:spPr/>
      <dgm:t>
        <a:bodyPr/>
        <a:lstStyle/>
        <a:p>
          <a:endParaRPr lang="en-US"/>
        </a:p>
      </dgm:t>
    </dgm:pt>
    <dgm:pt modelId="{B9326BC9-063F-42D2-94DB-4018B4B2D945}" type="sibTrans" cxnId="{5AFBA011-D8A6-45F3-84D8-567347967A64}">
      <dgm:prSet/>
      <dgm:spPr/>
      <dgm:t>
        <a:bodyPr/>
        <a:lstStyle/>
        <a:p>
          <a:endParaRPr lang="en-US"/>
        </a:p>
      </dgm:t>
    </dgm:pt>
    <dgm:pt modelId="{2B00407D-E69F-4B1A-B38D-AB32A4CD38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Mobile apps for public education and alerts</a:t>
          </a:r>
          <a:endParaRPr lang="en-US"/>
        </a:p>
      </dgm:t>
    </dgm:pt>
    <dgm:pt modelId="{144052CF-5C7D-4063-987A-1F6A9E7AB1EA}" type="parTrans" cxnId="{DC2BCB8C-B9A0-4984-A267-6DC654E1FE0B}">
      <dgm:prSet/>
      <dgm:spPr/>
      <dgm:t>
        <a:bodyPr/>
        <a:lstStyle/>
        <a:p>
          <a:endParaRPr lang="en-US"/>
        </a:p>
      </dgm:t>
    </dgm:pt>
    <dgm:pt modelId="{3373907F-A749-497D-844D-9B573B75C8EB}" type="sibTrans" cxnId="{DC2BCB8C-B9A0-4984-A267-6DC654E1FE0B}">
      <dgm:prSet/>
      <dgm:spPr/>
      <dgm:t>
        <a:bodyPr/>
        <a:lstStyle/>
        <a:p>
          <a:endParaRPr lang="en-US"/>
        </a:p>
      </dgm:t>
    </dgm:pt>
    <dgm:pt modelId="{A11F32EE-7921-41D5-B4AB-BDF31561D4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Gamification and simulation platforms for firefighter training</a:t>
          </a:r>
          <a:endParaRPr lang="en-US"/>
        </a:p>
      </dgm:t>
    </dgm:pt>
    <dgm:pt modelId="{466B473E-74A6-4F8E-9F67-E6F5F9FBB15D}" type="parTrans" cxnId="{2326FEEF-0D4D-4F11-88EC-5CAE150B7876}">
      <dgm:prSet/>
      <dgm:spPr/>
      <dgm:t>
        <a:bodyPr/>
        <a:lstStyle/>
        <a:p>
          <a:endParaRPr lang="en-US"/>
        </a:p>
      </dgm:t>
    </dgm:pt>
    <dgm:pt modelId="{04EA4383-36BB-40ED-9FCD-CF7DD279198F}" type="sibTrans" cxnId="{2326FEEF-0D4D-4F11-88EC-5CAE150B7876}">
      <dgm:prSet/>
      <dgm:spPr/>
      <dgm:t>
        <a:bodyPr/>
        <a:lstStyle/>
        <a:p>
          <a:endParaRPr lang="en-US"/>
        </a:p>
      </dgm:t>
    </dgm:pt>
    <dgm:pt modelId="{9DD7D4E7-CA62-4059-8DA2-5F271299455C}" type="pres">
      <dgm:prSet presAssocID="{D9161077-37B9-4EDF-9BA0-6829073B8FB2}" presName="root" presStyleCnt="0">
        <dgm:presLayoutVars>
          <dgm:dir/>
          <dgm:resizeHandles val="exact"/>
        </dgm:presLayoutVars>
      </dgm:prSet>
      <dgm:spPr/>
    </dgm:pt>
    <dgm:pt modelId="{DD582A6D-A0EE-4A65-BD79-83B25DC66377}" type="pres">
      <dgm:prSet presAssocID="{A2301D55-7B1D-4218-813F-22157990CFC1}" presName="compNode" presStyleCnt="0"/>
      <dgm:spPr/>
    </dgm:pt>
    <dgm:pt modelId="{6E0E0550-1717-4371-BA89-AD25058B5BED}" type="pres">
      <dgm:prSet presAssocID="{A2301D55-7B1D-4218-813F-22157990CFC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AB87A73-EE4B-4ABE-88DA-6C6E0A7DF858}" type="pres">
      <dgm:prSet presAssocID="{A2301D55-7B1D-4218-813F-22157990CF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7E698DE-5559-4E2A-94FF-ACBDEED13E4D}" type="pres">
      <dgm:prSet presAssocID="{A2301D55-7B1D-4218-813F-22157990CFC1}" presName="spaceRect" presStyleCnt="0"/>
      <dgm:spPr/>
    </dgm:pt>
    <dgm:pt modelId="{A28AC9CD-46E5-45E4-886B-F5659E3BDBF4}" type="pres">
      <dgm:prSet presAssocID="{A2301D55-7B1D-4218-813F-22157990CFC1}" presName="textRect" presStyleLbl="revTx" presStyleIdx="0" presStyleCnt="3">
        <dgm:presLayoutVars>
          <dgm:chMax val="1"/>
          <dgm:chPref val="1"/>
        </dgm:presLayoutVars>
      </dgm:prSet>
      <dgm:spPr/>
    </dgm:pt>
    <dgm:pt modelId="{7B154CCD-A2F1-403A-B9E5-2FFEC10DDDF1}" type="pres">
      <dgm:prSet presAssocID="{B9326BC9-063F-42D2-94DB-4018B4B2D945}" presName="sibTrans" presStyleCnt="0"/>
      <dgm:spPr/>
    </dgm:pt>
    <dgm:pt modelId="{7412D3BF-5BF6-4466-8D0A-F995AF922E37}" type="pres">
      <dgm:prSet presAssocID="{2B00407D-E69F-4B1A-B38D-AB32A4CD38E6}" presName="compNode" presStyleCnt="0"/>
      <dgm:spPr/>
    </dgm:pt>
    <dgm:pt modelId="{1ACE7BD2-46EB-484F-89F9-343DD09C25E7}" type="pres">
      <dgm:prSet presAssocID="{2B00407D-E69F-4B1A-B38D-AB32A4CD38E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8DF2C4-6FD5-4E70-8FCA-66CDBCD4A1C3}" type="pres">
      <dgm:prSet presAssocID="{2B00407D-E69F-4B1A-B38D-AB32A4CD38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138CA8D-B2CA-4771-BC8B-BDE9FD5A08A0}" type="pres">
      <dgm:prSet presAssocID="{2B00407D-E69F-4B1A-B38D-AB32A4CD38E6}" presName="spaceRect" presStyleCnt="0"/>
      <dgm:spPr/>
    </dgm:pt>
    <dgm:pt modelId="{89B208AC-07C2-4D57-992F-AF44365C2A3B}" type="pres">
      <dgm:prSet presAssocID="{2B00407D-E69F-4B1A-B38D-AB32A4CD38E6}" presName="textRect" presStyleLbl="revTx" presStyleIdx="1" presStyleCnt="3">
        <dgm:presLayoutVars>
          <dgm:chMax val="1"/>
          <dgm:chPref val="1"/>
        </dgm:presLayoutVars>
      </dgm:prSet>
      <dgm:spPr/>
    </dgm:pt>
    <dgm:pt modelId="{CD39F28B-7785-4ABF-ACA0-268B58333247}" type="pres">
      <dgm:prSet presAssocID="{3373907F-A749-497D-844D-9B573B75C8EB}" presName="sibTrans" presStyleCnt="0"/>
      <dgm:spPr/>
    </dgm:pt>
    <dgm:pt modelId="{3910B781-F503-4408-B6EB-93587EF13D1D}" type="pres">
      <dgm:prSet presAssocID="{A11F32EE-7921-41D5-B4AB-BDF31561D4BB}" presName="compNode" presStyleCnt="0"/>
      <dgm:spPr/>
    </dgm:pt>
    <dgm:pt modelId="{55B8126E-F0BA-48E0-98F1-A214BD5EFCF5}" type="pres">
      <dgm:prSet presAssocID="{A11F32EE-7921-41D5-B4AB-BDF31561D4B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7964CE-20F2-4145-AD2F-8732B2114AC6}" type="pres">
      <dgm:prSet presAssocID="{A11F32EE-7921-41D5-B4AB-BDF31561D4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0289556-A829-4D3E-9012-99CDF762E6CD}" type="pres">
      <dgm:prSet presAssocID="{A11F32EE-7921-41D5-B4AB-BDF31561D4BB}" presName="spaceRect" presStyleCnt="0"/>
      <dgm:spPr/>
    </dgm:pt>
    <dgm:pt modelId="{9BCD0763-08A1-45DC-8B7C-0F9C92A5E78D}" type="pres">
      <dgm:prSet presAssocID="{A11F32EE-7921-41D5-B4AB-BDF31561D4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FBA011-D8A6-45F3-84D8-567347967A64}" srcId="{D9161077-37B9-4EDF-9BA0-6829073B8FB2}" destId="{A2301D55-7B1D-4218-813F-22157990CFC1}" srcOrd="0" destOrd="0" parTransId="{170C1A02-CD06-42A3-894A-35BE5A650CCB}" sibTransId="{B9326BC9-063F-42D2-94DB-4018B4B2D945}"/>
    <dgm:cxn modelId="{C9ED2845-8704-48E2-90C1-77797F222515}" type="presOf" srcId="{2B00407D-E69F-4B1A-B38D-AB32A4CD38E6}" destId="{89B208AC-07C2-4D57-992F-AF44365C2A3B}" srcOrd="0" destOrd="0" presId="urn:microsoft.com/office/officeart/2018/5/layout/IconLeafLabelList"/>
    <dgm:cxn modelId="{DC2BCB8C-B9A0-4984-A267-6DC654E1FE0B}" srcId="{D9161077-37B9-4EDF-9BA0-6829073B8FB2}" destId="{2B00407D-E69F-4B1A-B38D-AB32A4CD38E6}" srcOrd="1" destOrd="0" parTransId="{144052CF-5C7D-4063-987A-1F6A9E7AB1EA}" sibTransId="{3373907F-A749-497D-844D-9B573B75C8EB}"/>
    <dgm:cxn modelId="{B663968D-22EA-4F33-A45D-C57EA87C09DB}" type="presOf" srcId="{D9161077-37B9-4EDF-9BA0-6829073B8FB2}" destId="{9DD7D4E7-CA62-4059-8DA2-5F271299455C}" srcOrd="0" destOrd="0" presId="urn:microsoft.com/office/officeart/2018/5/layout/IconLeafLabelList"/>
    <dgm:cxn modelId="{CC12CD8E-EB53-41E1-B62B-FEED13FC26EA}" type="presOf" srcId="{A11F32EE-7921-41D5-B4AB-BDF31561D4BB}" destId="{9BCD0763-08A1-45DC-8B7C-0F9C92A5E78D}" srcOrd="0" destOrd="0" presId="urn:microsoft.com/office/officeart/2018/5/layout/IconLeafLabelList"/>
    <dgm:cxn modelId="{1C66AB98-2DDB-4627-A1E7-64C9F109C2D8}" type="presOf" srcId="{A2301D55-7B1D-4218-813F-22157990CFC1}" destId="{A28AC9CD-46E5-45E4-886B-F5659E3BDBF4}" srcOrd="0" destOrd="0" presId="urn:microsoft.com/office/officeart/2018/5/layout/IconLeafLabelList"/>
    <dgm:cxn modelId="{2326FEEF-0D4D-4F11-88EC-5CAE150B7876}" srcId="{D9161077-37B9-4EDF-9BA0-6829073B8FB2}" destId="{A11F32EE-7921-41D5-B4AB-BDF31561D4BB}" srcOrd="2" destOrd="0" parTransId="{466B473E-74A6-4F8E-9F67-E6F5F9FBB15D}" sibTransId="{04EA4383-36BB-40ED-9FCD-CF7DD279198F}"/>
    <dgm:cxn modelId="{93D08306-09C0-4406-B418-8FA7817E5252}" type="presParOf" srcId="{9DD7D4E7-CA62-4059-8DA2-5F271299455C}" destId="{DD582A6D-A0EE-4A65-BD79-83B25DC66377}" srcOrd="0" destOrd="0" presId="urn:microsoft.com/office/officeart/2018/5/layout/IconLeafLabelList"/>
    <dgm:cxn modelId="{D17F6637-443B-46B8-A523-1652404E1C87}" type="presParOf" srcId="{DD582A6D-A0EE-4A65-BD79-83B25DC66377}" destId="{6E0E0550-1717-4371-BA89-AD25058B5BED}" srcOrd="0" destOrd="0" presId="urn:microsoft.com/office/officeart/2018/5/layout/IconLeafLabelList"/>
    <dgm:cxn modelId="{224BBDD8-597D-47A0-B2CF-91EB129FD97A}" type="presParOf" srcId="{DD582A6D-A0EE-4A65-BD79-83B25DC66377}" destId="{DAB87A73-EE4B-4ABE-88DA-6C6E0A7DF858}" srcOrd="1" destOrd="0" presId="urn:microsoft.com/office/officeart/2018/5/layout/IconLeafLabelList"/>
    <dgm:cxn modelId="{099F8615-A942-48B0-A398-283873B48D50}" type="presParOf" srcId="{DD582A6D-A0EE-4A65-BD79-83B25DC66377}" destId="{A7E698DE-5559-4E2A-94FF-ACBDEED13E4D}" srcOrd="2" destOrd="0" presId="urn:microsoft.com/office/officeart/2018/5/layout/IconLeafLabelList"/>
    <dgm:cxn modelId="{840005B6-0F38-4EF6-81AA-43156B4010BB}" type="presParOf" srcId="{DD582A6D-A0EE-4A65-BD79-83B25DC66377}" destId="{A28AC9CD-46E5-45E4-886B-F5659E3BDBF4}" srcOrd="3" destOrd="0" presId="urn:microsoft.com/office/officeart/2018/5/layout/IconLeafLabelList"/>
    <dgm:cxn modelId="{5E710565-C497-4628-8461-A4936A234898}" type="presParOf" srcId="{9DD7D4E7-CA62-4059-8DA2-5F271299455C}" destId="{7B154CCD-A2F1-403A-B9E5-2FFEC10DDDF1}" srcOrd="1" destOrd="0" presId="urn:microsoft.com/office/officeart/2018/5/layout/IconLeafLabelList"/>
    <dgm:cxn modelId="{7C6FD427-B99C-44E6-9CB1-E937E07608EC}" type="presParOf" srcId="{9DD7D4E7-CA62-4059-8DA2-5F271299455C}" destId="{7412D3BF-5BF6-4466-8D0A-F995AF922E37}" srcOrd="2" destOrd="0" presId="urn:microsoft.com/office/officeart/2018/5/layout/IconLeafLabelList"/>
    <dgm:cxn modelId="{A7C241A0-4315-4090-8A1A-A74DDDBA7A00}" type="presParOf" srcId="{7412D3BF-5BF6-4466-8D0A-F995AF922E37}" destId="{1ACE7BD2-46EB-484F-89F9-343DD09C25E7}" srcOrd="0" destOrd="0" presId="urn:microsoft.com/office/officeart/2018/5/layout/IconLeafLabelList"/>
    <dgm:cxn modelId="{A55E005F-7D92-4552-9DC1-56DDE8D27AE7}" type="presParOf" srcId="{7412D3BF-5BF6-4466-8D0A-F995AF922E37}" destId="{A38DF2C4-6FD5-4E70-8FCA-66CDBCD4A1C3}" srcOrd="1" destOrd="0" presId="urn:microsoft.com/office/officeart/2018/5/layout/IconLeafLabelList"/>
    <dgm:cxn modelId="{2CA43D87-065B-40C0-A770-022A332B9DAA}" type="presParOf" srcId="{7412D3BF-5BF6-4466-8D0A-F995AF922E37}" destId="{1138CA8D-B2CA-4771-BC8B-BDE9FD5A08A0}" srcOrd="2" destOrd="0" presId="urn:microsoft.com/office/officeart/2018/5/layout/IconLeafLabelList"/>
    <dgm:cxn modelId="{94EECC3B-1739-4DD3-AF8B-DE579B581A38}" type="presParOf" srcId="{7412D3BF-5BF6-4466-8D0A-F995AF922E37}" destId="{89B208AC-07C2-4D57-992F-AF44365C2A3B}" srcOrd="3" destOrd="0" presId="urn:microsoft.com/office/officeart/2018/5/layout/IconLeafLabelList"/>
    <dgm:cxn modelId="{AA485AC0-E49F-465A-B8C3-6D514895A163}" type="presParOf" srcId="{9DD7D4E7-CA62-4059-8DA2-5F271299455C}" destId="{CD39F28B-7785-4ABF-ACA0-268B58333247}" srcOrd="3" destOrd="0" presId="urn:microsoft.com/office/officeart/2018/5/layout/IconLeafLabelList"/>
    <dgm:cxn modelId="{F10FEC5C-8372-4DBA-A950-4E3AC8CB3C39}" type="presParOf" srcId="{9DD7D4E7-CA62-4059-8DA2-5F271299455C}" destId="{3910B781-F503-4408-B6EB-93587EF13D1D}" srcOrd="4" destOrd="0" presId="urn:microsoft.com/office/officeart/2018/5/layout/IconLeafLabelList"/>
    <dgm:cxn modelId="{647F3F0B-1972-4A0A-8D80-E7300B4B470C}" type="presParOf" srcId="{3910B781-F503-4408-B6EB-93587EF13D1D}" destId="{55B8126E-F0BA-48E0-98F1-A214BD5EFCF5}" srcOrd="0" destOrd="0" presId="urn:microsoft.com/office/officeart/2018/5/layout/IconLeafLabelList"/>
    <dgm:cxn modelId="{C4E3150D-4C26-4BFA-9574-69E41E64276C}" type="presParOf" srcId="{3910B781-F503-4408-B6EB-93587EF13D1D}" destId="{467964CE-20F2-4145-AD2F-8732B2114AC6}" srcOrd="1" destOrd="0" presId="urn:microsoft.com/office/officeart/2018/5/layout/IconLeafLabelList"/>
    <dgm:cxn modelId="{E6ED245C-250C-4E2A-92F0-83CC87EE6E22}" type="presParOf" srcId="{3910B781-F503-4408-B6EB-93587EF13D1D}" destId="{70289556-A829-4D3E-9012-99CDF762E6CD}" srcOrd="2" destOrd="0" presId="urn:microsoft.com/office/officeart/2018/5/layout/IconLeafLabelList"/>
    <dgm:cxn modelId="{3BF47196-19D1-4649-918D-C4627B32FF51}" type="presParOf" srcId="{3910B781-F503-4408-B6EB-93587EF13D1D}" destId="{9BCD0763-08A1-45DC-8B7C-0F9C92A5E7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B8C822-2012-47AF-8D04-399B506CD7C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5E5B300-0B3D-4AB9-B68F-A155A0B28053}">
      <dgm:prSet/>
      <dgm:spPr/>
      <dgm:t>
        <a:bodyPr/>
        <a:lstStyle/>
        <a:p>
          <a:r>
            <a:rPr lang="en-CA"/>
            <a:t>Reduced number of wildfires and associated losses</a:t>
          </a:r>
          <a:endParaRPr lang="en-US"/>
        </a:p>
      </dgm:t>
    </dgm:pt>
    <dgm:pt modelId="{A7137688-96C4-4263-BD55-E43D42DED11A}" type="parTrans" cxnId="{DF0DEFD6-7D2A-447B-A6B8-F49A1C0A0A9D}">
      <dgm:prSet/>
      <dgm:spPr/>
      <dgm:t>
        <a:bodyPr/>
        <a:lstStyle/>
        <a:p>
          <a:endParaRPr lang="en-US"/>
        </a:p>
      </dgm:t>
    </dgm:pt>
    <dgm:pt modelId="{D5245A2E-9D34-4168-B66E-D075AFE0816B}" type="sibTrans" cxnId="{DF0DEFD6-7D2A-447B-A6B8-F49A1C0A0A9D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2854D40-BF31-4721-AF2E-C4546756407D}">
      <dgm:prSet/>
      <dgm:spPr/>
      <dgm:t>
        <a:bodyPr/>
        <a:lstStyle/>
        <a:p>
          <a:r>
            <a:rPr lang="en-CA"/>
            <a:t>Improved resource allocation and cost savings</a:t>
          </a:r>
          <a:endParaRPr lang="en-US"/>
        </a:p>
      </dgm:t>
    </dgm:pt>
    <dgm:pt modelId="{DA4CE330-0104-4C84-A888-81E1E2629115}" type="parTrans" cxnId="{57C38576-A759-4DB9-8C2D-AD0870B5B34E}">
      <dgm:prSet/>
      <dgm:spPr/>
      <dgm:t>
        <a:bodyPr/>
        <a:lstStyle/>
        <a:p>
          <a:endParaRPr lang="en-US"/>
        </a:p>
      </dgm:t>
    </dgm:pt>
    <dgm:pt modelId="{3C46227E-8EC4-463C-9DB6-4B553657F79B}" type="sibTrans" cxnId="{57C38576-A759-4DB9-8C2D-AD0870B5B34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CB56860-9B79-4A3C-B2B0-28EEAA069090}">
      <dgm:prSet/>
      <dgm:spPr/>
      <dgm:t>
        <a:bodyPr/>
        <a:lstStyle/>
        <a:p>
          <a:r>
            <a:rPr lang="en-CA"/>
            <a:t>Enhanced public safety and awareness</a:t>
          </a:r>
          <a:endParaRPr lang="en-US"/>
        </a:p>
      </dgm:t>
    </dgm:pt>
    <dgm:pt modelId="{E2C7569B-A5CD-4187-953A-38000F893CB4}" type="parTrans" cxnId="{636422D5-8939-44C3-85E5-D896F6C9429F}">
      <dgm:prSet/>
      <dgm:spPr/>
      <dgm:t>
        <a:bodyPr/>
        <a:lstStyle/>
        <a:p>
          <a:endParaRPr lang="en-US"/>
        </a:p>
      </dgm:t>
    </dgm:pt>
    <dgm:pt modelId="{909AA42F-5DA2-4EA8-8E3E-3034D1B5244F}" type="sibTrans" cxnId="{636422D5-8939-44C3-85E5-D896F6C9429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636C1AE-6B39-498F-86F0-642B6286E0C0}" type="pres">
      <dgm:prSet presAssocID="{BDB8C822-2012-47AF-8D04-399B506CD7C2}" presName="Name0" presStyleCnt="0">
        <dgm:presLayoutVars>
          <dgm:animLvl val="lvl"/>
          <dgm:resizeHandles val="exact"/>
        </dgm:presLayoutVars>
      </dgm:prSet>
      <dgm:spPr/>
    </dgm:pt>
    <dgm:pt modelId="{507B3BB3-D473-4DB1-90F8-16ABA64CD4CF}" type="pres">
      <dgm:prSet presAssocID="{65E5B300-0B3D-4AB9-B68F-A155A0B28053}" presName="compositeNode" presStyleCnt="0">
        <dgm:presLayoutVars>
          <dgm:bulletEnabled val="1"/>
        </dgm:presLayoutVars>
      </dgm:prSet>
      <dgm:spPr/>
    </dgm:pt>
    <dgm:pt modelId="{7783F286-4C65-4E4B-A26D-01BCBC0FBEB1}" type="pres">
      <dgm:prSet presAssocID="{65E5B300-0B3D-4AB9-B68F-A155A0B28053}" presName="bgRect" presStyleLbl="alignNode1" presStyleIdx="0" presStyleCnt="3"/>
      <dgm:spPr/>
    </dgm:pt>
    <dgm:pt modelId="{8FA2672E-A0F4-4B38-8BDA-80B0CFE1B116}" type="pres">
      <dgm:prSet presAssocID="{D5245A2E-9D34-4168-B66E-D075AFE0816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4C3B648-14F0-4387-8424-941F79EDC606}" type="pres">
      <dgm:prSet presAssocID="{65E5B300-0B3D-4AB9-B68F-A155A0B28053}" presName="nodeRect" presStyleLbl="alignNode1" presStyleIdx="0" presStyleCnt="3">
        <dgm:presLayoutVars>
          <dgm:bulletEnabled val="1"/>
        </dgm:presLayoutVars>
      </dgm:prSet>
      <dgm:spPr/>
    </dgm:pt>
    <dgm:pt modelId="{1515395C-DB7A-4DBD-BA73-FB1E262CA163}" type="pres">
      <dgm:prSet presAssocID="{D5245A2E-9D34-4168-B66E-D075AFE0816B}" presName="sibTrans" presStyleCnt="0"/>
      <dgm:spPr/>
    </dgm:pt>
    <dgm:pt modelId="{3F5117BA-4126-44BF-B849-4FA9393CCD1F}" type="pres">
      <dgm:prSet presAssocID="{32854D40-BF31-4721-AF2E-C4546756407D}" presName="compositeNode" presStyleCnt="0">
        <dgm:presLayoutVars>
          <dgm:bulletEnabled val="1"/>
        </dgm:presLayoutVars>
      </dgm:prSet>
      <dgm:spPr/>
    </dgm:pt>
    <dgm:pt modelId="{B7FAB7FC-3FC4-4E61-8538-6FA856114778}" type="pres">
      <dgm:prSet presAssocID="{32854D40-BF31-4721-AF2E-C4546756407D}" presName="bgRect" presStyleLbl="alignNode1" presStyleIdx="1" presStyleCnt="3"/>
      <dgm:spPr/>
    </dgm:pt>
    <dgm:pt modelId="{BCF5839D-6DCD-4DE8-AA61-4C966C3B56C5}" type="pres">
      <dgm:prSet presAssocID="{3C46227E-8EC4-463C-9DB6-4B553657F79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0631DC7-EA9C-4088-9405-6C969AA48816}" type="pres">
      <dgm:prSet presAssocID="{32854D40-BF31-4721-AF2E-C4546756407D}" presName="nodeRect" presStyleLbl="alignNode1" presStyleIdx="1" presStyleCnt="3">
        <dgm:presLayoutVars>
          <dgm:bulletEnabled val="1"/>
        </dgm:presLayoutVars>
      </dgm:prSet>
      <dgm:spPr/>
    </dgm:pt>
    <dgm:pt modelId="{65B49829-5100-430F-9923-3CE1402F2982}" type="pres">
      <dgm:prSet presAssocID="{3C46227E-8EC4-463C-9DB6-4B553657F79B}" presName="sibTrans" presStyleCnt="0"/>
      <dgm:spPr/>
    </dgm:pt>
    <dgm:pt modelId="{F7C09FAA-F41F-4951-AFBD-82E22DF6EFE9}" type="pres">
      <dgm:prSet presAssocID="{3CB56860-9B79-4A3C-B2B0-28EEAA069090}" presName="compositeNode" presStyleCnt="0">
        <dgm:presLayoutVars>
          <dgm:bulletEnabled val="1"/>
        </dgm:presLayoutVars>
      </dgm:prSet>
      <dgm:spPr/>
    </dgm:pt>
    <dgm:pt modelId="{DF1A1B61-23D0-40C1-A426-27763CF85E07}" type="pres">
      <dgm:prSet presAssocID="{3CB56860-9B79-4A3C-B2B0-28EEAA069090}" presName="bgRect" presStyleLbl="alignNode1" presStyleIdx="2" presStyleCnt="3"/>
      <dgm:spPr/>
    </dgm:pt>
    <dgm:pt modelId="{9032E868-4FB1-40CA-B632-7170C4F99C30}" type="pres">
      <dgm:prSet presAssocID="{909AA42F-5DA2-4EA8-8E3E-3034D1B5244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C30E3A2-1228-457F-82F3-F5B9EBF36E3B}" type="pres">
      <dgm:prSet presAssocID="{3CB56860-9B79-4A3C-B2B0-28EEAA06909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4F9310D-18F6-4837-97A2-459731754012}" type="presOf" srcId="{3C46227E-8EC4-463C-9DB6-4B553657F79B}" destId="{BCF5839D-6DCD-4DE8-AA61-4C966C3B56C5}" srcOrd="0" destOrd="0" presId="urn:microsoft.com/office/officeart/2016/7/layout/LinearBlockProcessNumbered"/>
    <dgm:cxn modelId="{A565C638-1864-46C0-A058-EE1EDE83A972}" type="presOf" srcId="{3CB56860-9B79-4A3C-B2B0-28EEAA069090}" destId="{EC30E3A2-1228-457F-82F3-F5B9EBF36E3B}" srcOrd="1" destOrd="0" presId="urn:microsoft.com/office/officeart/2016/7/layout/LinearBlockProcessNumbered"/>
    <dgm:cxn modelId="{87E8BC6A-53BB-4C1B-821E-E2799066912A}" type="presOf" srcId="{BDB8C822-2012-47AF-8D04-399B506CD7C2}" destId="{E636C1AE-6B39-498F-86F0-642B6286E0C0}" srcOrd="0" destOrd="0" presId="urn:microsoft.com/office/officeart/2016/7/layout/LinearBlockProcessNumbered"/>
    <dgm:cxn modelId="{56CE9E70-E719-4196-80CE-8F10912940AA}" type="presOf" srcId="{32854D40-BF31-4721-AF2E-C4546756407D}" destId="{70631DC7-EA9C-4088-9405-6C969AA48816}" srcOrd="1" destOrd="0" presId="urn:microsoft.com/office/officeart/2016/7/layout/LinearBlockProcessNumbered"/>
    <dgm:cxn modelId="{EAC23371-077A-41F6-A3CF-39A6EB034576}" type="presOf" srcId="{3CB56860-9B79-4A3C-B2B0-28EEAA069090}" destId="{DF1A1B61-23D0-40C1-A426-27763CF85E07}" srcOrd="0" destOrd="0" presId="urn:microsoft.com/office/officeart/2016/7/layout/LinearBlockProcessNumbered"/>
    <dgm:cxn modelId="{7F308972-FDE4-4FAB-B1F1-9BD1A78B2E81}" type="presOf" srcId="{D5245A2E-9D34-4168-B66E-D075AFE0816B}" destId="{8FA2672E-A0F4-4B38-8BDA-80B0CFE1B116}" srcOrd="0" destOrd="0" presId="urn:microsoft.com/office/officeart/2016/7/layout/LinearBlockProcessNumbered"/>
    <dgm:cxn modelId="{57C38576-A759-4DB9-8C2D-AD0870B5B34E}" srcId="{BDB8C822-2012-47AF-8D04-399B506CD7C2}" destId="{32854D40-BF31-4721-AF2E-C4546756407D}" srcOrd="1" destOrd="0" parTransId="{DA4CE330-0104-4C84-A888-81E1E2629115}" sibTransId="{3C46227E-8EC4-463C-9DB6-4B553657F79B}"/>
    <dgm:cxn modelId="{72F44077-3F08-4A99-9CAA-D039854C4FE8}" type="presOf" srcId="{65E5B300-0B3D-4AB9-B68F-A155A0B28053}" destId="{F4C3B648-14F0-4387-8424-941F79EDC606}" srcOrd="1" destOrd="0" presId="urn:microsoft.com/office/officeart/2016/7/layout/LinearBlockProcessNumbered"/>
    <dgm:cxn modelId="{BBB7567F-C490-4371-B1F9-4C75C8DA7F3C}" type="presOf" srcId="{65E5B300-0B3D-4AB9-B68F-A155A0B28053}" destId="{7783F286-4C65-4E4B-A26D-01BCBC0FBEB1}" srcOrd="0" destOrd="0" presId="urn:microsoft.com/office/officeart/2016/7/layout/LinearBlockProcessNumbered"/>
    <dgm:cxn modelId="{008C16BC-84C7-4BC4-8788-378132230AB0}" type="presOf" srcId="{32854D40-BF31-4721-AF2E-C4546756407D}" destId="{B7FAB7FC-3FC4-4E61-8538-6FA856114778}" srcOrd="0" destOrd="0" presId="urn:microsoft.com/office/officeart/2016/7/layout/LinearBlockProcessNumbered"/>
    <dgm:cxn modelId="{8F9D1BD0-75E3-40A2-8DE5-70DAC52E09A8}" type="presOf" srcId="{909AA42F-5DA2-4EA8-8E3E-3034D1B5244F}" destId="{9032E868-4FB1-40CA-B632-7170C4F99C30}" srcOrd="0" destOrd="0" presId="urn:microsoft.com/office/officeart/2016/7/layout/LinearBlockProcessNumbered"/>
    <dgm:cxn modelId="{636422D5-8939-44C3-85E5-D896F6C9429F}" srcId="{BDB8C822-2012-47AF-8D04-399B506CD7C2}" destId="{3CB56860-9B79-4A3C-B2B0-28EEAA069090}" srcOrd="2" destOrd="0" parTransId="{E2C7569B-A5CD-4187-953A-38000F893CB4}" sibTransId="{909AA42F-5DA2-4EA8-8E3E-3034D1B5244F}"/>
    <dgm:cxn modelId="{DF0DEFD6-7D2A-447B-A6B8-F49A1C0A0A9D}" srcId="{BDB8C822-2012-47AF-8D04-399B506CD7C2}" destId="{65E5B300-0B3D-4AB9-B68F-A155A0B28053}" srcOrd="0" destOrd="0" parTransId="{A7137688-96C4-4263-BD55-E43D42DED11A}" sibTransId="{D5245A2E-9D34-4168-B66E-D075AFE0816B}"/>
    <dgm:cxn modelId="{CCDF18E7-D5D0-4A1E-8AE8-BE384838FD5D}" type="presParOf" srcId="{E636C1AE-6B39-498F-86F0-642B6286E0C0}" destId="{507B3BB3-D473-4DB1-90F8-16ABA64CD4CF}" srcOrd="0" destOrd="0" presId="urn:microsoft.com/office/officeart/2016/7/layout/LinearBlockProcessNumbered"/>
    <dgm:cxn modelId="{3168FAC9-5F65-467A-A263-2BECAFDC35BC}" type="presParOf" srcId="{507B3BB3-D473-4DB1-90F8-16ABA64CD4CF}" destId="{7783F286-4C65-4E4B-A26D-01BCBC0FBEB1}" srcOrd="0" destOrd="0" presId="urn:microsoft.com/office/officeart/2016/7/layout/LinearBlockProcessNumbered"/>
    <dgm:cxn modelId="{2FD6BA82-A6DC-46AE-929F-489C55AF00DD}" type="presParOf" srcId="{507B3BB3-D473-4DB1-90F8-16ABA64CD4CF}" destId="{8FA2672E-A0F4-4B38-8BDA-80B0CFE1B116}" srcOrd="1" destOrd="0" presId="urn:microsoft.com/office/officeart/2016/7/layout/LinearBlockProcessNumbered"/>
    <dgm:cxn modelId="{D13CB265-F067-4901-BE29-1AA4A96E0923}" type="presParOf" srcId="{507B3BB3-D473-4DB1-90F8-16ABA64CD4CF}" destId="{F4C3B648-14F0-4387-8424-941F79EDC606}" srcOrd="2" destOrd="0" presId="urn:microsoft.com/office/officeart/2016/7/layout/LinearBlockProcessNumbered"/>
    <dgm:cxn modelId="{101D1C10-C7FE-43AF-9533-F7CD0328CC2E}" type="presParOf" srcId="{E636C1AE-6B39-498F-86F0-642B6286E0C0}" destId="{1515395C-DB7A-4DBD-BA73-FB1E262CA163}" srcOrd="1" destOrd="0" presId="urn:microsoft.com/office/officeart/2016/7/layout/LinearBlockProcessNumbered"/>
    <dgm:cxn modelId="{44CB5A67-9200-4622-91C3-FD0E4DAF5115}" type="presParOf" srcId="{E636C1AE-6B39-498F-86F0-642B6286E0C0}" destId="{3F5117BA-4126-44BF-B849-4FA9393CCD1F}" srcOrd="2" destOrd="0" presId="urn:microsoft.com/office/officeart/2016/7/layout/LinearBlockProcessNumbered"/>
    <dgm:cxn modelId="{796AB823-8439-4D39-8189-7241DE5B1E85}" type="presParOf" srcId="{3F5117BA-4126-44BF-B849-4FA9393CCD1F}" destId="{B7FAB7FC-3FC4-4E61-8538-6FA856114778}" srcOrd="0" destOrd="0" presId="urn:microsoft.com/office/officeart/2016/7/layout/LinearBlockProcessNumbered"/>
    <dgm:cxn modelId="{17988EC9-A43A-4E6A-80B8-2733DB2E5EAF}" type="presParOf" srcId="{3F5117BA-4126-44BF-B849-4FA9393CCD1F}" destId="{BCF5839D-6DCD-4DE8-AA61-4C966C3B56C5}" srcOrd="1" destOrd="0" presId="urn:microsoft.com/office/officeart/2016/7/layout/LinearBlockProcessNumbered"/>
    <dgm:cxn modelId="{AE088CF3-0DD3-4951-ADCB-0AF0DE9B2A32}" type="presParOf" srcId="{3F5117BA-4126-44BF-B849-4FA9393CCD1F}" destId="{70631DC7-EA9C-4088-9405-6C969AA48816}" srcOrd="2" destOrd="0" presId="urn:microsoft.com/office/officeart/2016/7/layout/LinearBlockProcessNumbered"/>
    <dgm:cxn modelId="{33DB74F1-F0A7-428C-8799-707E4F514DB8}" type="presParOf" srcId="{E636C1AE-6B39-498F-86F0-642B6286E0C0}" destId="{65B49829-5100-430F-9923-3CE1402F2982}" srcOrd="3" destOrd="0" presId="urn:microsoft.com/office/officeart/2016/7/layout/LinearBlockProcessNumbered"/>
    <dgm:cxn modelId="{173B82EE-EFC3-4B6C-BCB4-63CD8F90B61F}" type="presParOf" srcId="{E636C1AE-6B39-498F-86F0-642B6286E0C0}" destId="{F7C09FAA-F41F-4951-AFBD-82E22DF6EFE9}" srcOrd="4" destOrd="0" presId="urn:microsoft.com/office/officeart/2016/7/layout/LinearBlockProcessNumbered"/>
    <dgm:cxn modelId="{A8E344E9-1389-47CC-BF03-039A211CAB6D}" type="presParOf" srcId="{F7C09FAA-F41F-4951-AFBD-82E22DF6EFE9}" destId="{DF1A1B61-23D0-40C1-A426-27763CF85E07}" srcOrd="0" destOrd="0" presId="urn:microsoft.com/office/officeart/2016/7/layout/LinearBlockProcessNumbered"/>
    <dgm:cxn modelId="{21ECDB5D-D353-4214-8359-171C7B6C16B0}" type="presParOf" srcId="{F7C09FAA-F41F-4951-AFBD-82E22DF6EFE9}" destId="{9032E868-4FB1-40CA-B632-7170C4F99C30}" srcOrd="1" destOrd="0" presId="urn:microsoft.com/office/officeart/2016/7/layout/LinearBlockProcessNumbered"/>
    <dgm:cxn modelId="{00759B73-B3CE-427D-B376-A3F7DF5EBC58}" type="presParOf" srcId="{F7C09FAA-F41F-4951-AFBD-82E22DF6EFE9}" destId="{EC30E3A2-1228-457F-82F3-F5B9EBF36E3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A06E647-B4EB-4191-8958-5207FD4ACEC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8F5E6BB-10EC-4B0B-9732-7468A605B0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Findings:</a:t>
          </a:r>
          <a:endParaRPr lang="en-US"/>
        </a:p>
      </dgm:t>
    </dgm:pt>
    <dgm:pt modelId="{8A342D5D-ED97-4AA1-B9B0-F0898EAEA9D0}" type="parTrans" cxnId="{B5B61EE2-003A-439E-8ABA-E56BC89B6E16}">
      <dgm:prSet/>
      <dgm:spPr/>
      <dgm:t>
        <a:bodyPr/>
        <a:lstStyle/>
        <a:p>
          <a:endParaRPr lang="en-US"/>
        </a:p>
      </dgm:t>
    </dgm:pt>
    <dgm:pt modelId="{1B22D34D-BB10-499D-AD14-F11A4DFE99FF}" type="sibTrans" cxnId="{B5B61EE2-003A-439E-8ABA-E56BC89B6E16}">
      <dgm:prSet/>
      <dgm:spPr/>
      <dgm:t>
        <a:bodyPr/>
        <a:lstStyle/>
        <a:p>
          <a:endParaRPr lang="en-US"/>
        </a:p>
      </dgm:t>
    </dgm:pt>
    <dgm:pt modelId="{EA4E971F-41D4-4983-A5F1-8DD47D48D3C6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200" dirty="0"/>
            <a:t>Natural and human factors contribute to wildfires.</a:t>
          </a:r>
        </a:p>
      </dgm:t>
    </dgm:pt>
    <dgm:pt modelId="{F5CB8D90-5E53-4CD6-AB41-B79E2996A0C0}" type="parTrans" cxnId="{61452C6C-3E4F-4CF7-BA89-E6A460C525E4}">
      <dgm:prSet/>
      <dgm:spPr/>
      <dgm:t>
        <a:bodyPr/>
        <a:lstStyle/>
        <a:p>
          <a:endParaRPr lang="en-US"/>
        </a:p>
      </dgm:t>
    </dgm:pt>
    <dgm:pt modelId="{6E5D3103-A5A3-4B9F-82A4-480E6535B699}" type="sibTrans" cxnId="{61452C6C-3E4F-4CF7-BA89-E6A460C525E4}">
      <dgm:prSet/>
      <dgm:spPr/>
      <dgm:t>
        <a:bodyPr/>
        <a:lstStyle/>
        <a:p>
          <a:endParaRPr lang="en-US"/>
        </a:p>
      </dgm:t>
    </dgm:pt>
    <dgm:pt modelId="{0C5291F4-B88E-470F-8922-58B5451E31C0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200" dirty="0"/>
            <a:t>Severe impacts on lives, property, environment, and the economy.</a:t>
          </a:r>
        </a:p>
      </dgm:t>
    </dgm:pt>
    <dgm:pt modelId="{2D8FDB15-8F0D-4743-8D57-3C1D6C1AAA50}" type="parTrans" cxnId="{6E764AE2-A167-4834-9296-85034064A682}">
      <dgm:prSet/>
      <dgm:spPr/>
      <dgm:t>
        <a:bodyPr/>
        <a:lstStyle/>
        <a:p>
          <a:endParaRPr lang="en-US"/>
        </a:p>
      </dgm:t>
    </dgm:pt>
    <dgm:pt modelId="{2A68D971-10A4-47E0-B961-FE15738C8B0B}" type="sibTrans" cxnId="{6E764AE2-A167-4834-9296-85034064A682}">
      <dgm:prSet/>
      <dgm:spPr/>
      <dgm:t>
        <a:bodyPr/>
        <a:lstStyle/>
        <a:p>
          <a:endParaRPr lang="en-US"/>
        </a:p>
      </dgm:t>
    </dgm:pt>
    <dgm:pt modelId="{C9DC70BE-FDAC-4BA4-868F-BB115A4A0E5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Recommendations:</a:t>
          </a:r>
          <a:endParaRPr lang="en-US" dirty="0"/>
        </a:p>
      </dgm:t>
    </dgm:pt>
    <dgm:pt modelId="{1A58EA96-F8BC-4601-8365-CA78DBF90021}" type="parTrans" cxnId="{5941DFF1-F098-464D-8BC1-97F8F2E34F22}">
      <dgm:prSet/>
      <dgm:spPr/>
      <dgm:t>
        <a:bodyPr/>
        <a:lstStyle/>
        <a:p>
          <a:endParaRPr lang="en-US"/>
        </a:p>
      </dgm:t>
    </dgm:pt>
    <dgm:pt modelId="{33FA9CE0-EC8C-4336-BEB2-A7E4DCE5FBA8}" type="sibTrans" cxnId="{5941DFF1-F098-464D-8BC1-97F8F2E34F22}">
      <dgm:prSet/>
      <dgm:spPr/>
      <dgm:t>
        <a:bodyPr/>
        <a:lstStyle/>
        <a:p>
          <a:endParaRPr lang="en-US"/>
        </a:p>
      </dgm:t>
    </dgm:pt>
    <dgm:pt modelId="{D1148702-1B56-47A5-86B8-1FC9869DE7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Implement predictive analytics using historical weather, satellite imagery, and fire incident data.</a:t>
          </a:r>
        </a:p>
      </dgm:t>
    </dgm:pt>
    <dgm:pt modelId="{1DA56473-5040-41FF-907E-B630BA3311F2}" type="parTrans" cxnId="{DB82ED31-8486-4B9F-BEA0-B9443B8400A6}">
      <dgm:prSet/>
      <dgm:spPr/>
      <dgm:t>
        <a:bodyPr/>
        <a:lstStyle/>
        <a:p>
          <a:endParaRPr lang="en-US"/>
        </a:p>
      </dgm:t>
    </dgm:pt>
    <dgm:pt modelId="{FEA70085-359A-452F-BAE4-9BC67FEDFED1}" type="sibTrans" cxnId="{DB82ED31-8486-4B9F-BEA0-B9443B8400A6}">
      <dgm:prSet/>
      <dgm:spPr/>
      <dgm:t>
        <a:bodyPr/>
        <a:lstStyle/>
        <a:p>
          <a:endParaRPr lang="en-US"/>
        </a:p>
      </dgm:t>
    </dgm:pt>
    <dgm:pt modelId="{3B50D108-363F-4CAC-8A33-B068C5C74A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Utilize machine learning, spatial analysis, and optimization techniques.</a:t>
          </a:r>
        </a:p>
      </dgm:t>
    </dgm:pt>
    <dgm:pt modelId="{37384446-5000-4682-BE2E-7737946EEB08}" type="parTrans" cxnId="{F74637E2-76B0-4AE7-AAF0-BDA35465AE91}">
      <dgm:prSet/>
      <dgm:spPr/>
      <dgm:t>
        <a:bodyPr/>
        <a:lstStyle/>
        <a:p>
          <a:endParaRPr lang="en-US"/>
        </a:p>
      </dgm:t>
    </dgm:pt>
    <dgm:pt modelId="{E406B29F-F482-4AAF-908F-A2A98DCC60FD}" type="sibTrans" cxnId="{F74637E2-76B0-4AE7-AAF0-BDA35465AE91}">
      <dgm:prSet/>
      <dgm:spPr/>
      <dgm:t>
        <a:bodyPr/>
        <a:lstStyle/>
        <a:p>
          <a:endParaRPr lang="en-US"/>
        </a:p>
      </dgm:t>
    </dgm:pt>
    <dgm:pt modelId="{1EADEC6E-4170-4CF5-8A01-E2F39E809A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Call to Action:</a:t>
          </a:r>
          <a:endParaRPr lang="en-US"/>
        </a:p>
      </dgm:t>
    </dgm:pt>
    <dgm:pt modelId="{5E4E9D36-6D5A-412E-A99B-82456AEB90BE}" type="parTrans" cxnId="{552B9D16-72BD-44B3-8B2E-740C91438618}">
      <dgm:prSet/>
      <dgm:spPr/>
      <dgm:t>
        <a:bodyPr/>
        <a:lstStyle/>
        <a:p>
          <a:endParaRPr lang="en-US"/>
        </a:p>
      </dgm:t>
    </dgm:pt>
    <dgm:pt modelId="{612C831B-60F9-4252-887D-CA56D5861A13}" type="sibTrans" cxnId="{552B9D16-72BD-44B3-8B2E-740C91438618}">
      <dgm:prSet/>
      <dgm:spPr/>
      <dgm:t>
        <a:bodyPr/>
        <a:lstStyle/>
        <a:p>
          <a:endParaRPr lang="en-US"/>
        </a:p>
      </dgm:t>
    </dgm:pt>
    <dgm:pt modelId="{38E47735-F83E-43B6-AA75-3E99D755827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Collaborate among stakeholders for data-driven solutions.</a:t>
          </a:r>
        </a:p>
      </dgm:t>
    </dgm:pt>
    <dgm:pt modelId="{24941963-7F3C-46D6-A307-9CD636AC5183}" type="parTrans" cxnId="{12EB2E5B-7602-4A84-A3F7-DA21A58967EE}">
      <dgm:prSet/>
      <dgm:spPr/>
      <dgm:t>
        <a:bodyPr/>
        <a:lstStyle/>
        <a:p>
          <a:endParaRPr lang="en-US"/>
        </a:p>
      </dgm:t>
    </dgm:pt>
    <dgm:pt modelId="{E27396C0-263F-4E0C-BB64-E62D919068EC}" type="sibTrans" cxnId="{12EB2E5B-7602-4A84-A3F7-DA21A58967EE}">
      <dgm:prSet/>
      <dgm:spPr/>
      <dgm:t>
        <a:bodyPr/>
        <a:lstStyle/>
        <a:p>
          <a:endParaRPr lang="en-US"/>
        </a:p>
      </dgm:t>
    </dgm:pt>
    <dgm:pt modelId="{9AE12935-0DE9-41AA-890F-64761D1212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Adopt real-time data, social media insights, and IoT sensors for accuracy.</a:t>
          </a:r>
        </a:p>
      </dgm:t>
    </dgm:pt>
    <dgm:pt modelId="{81510ACD-E4D5-4072-B5F5-D111D82A5CB8}" type="parTrans" cxnId="{FE7BEA20-EAF6-499B-B59D-6E122F33F248}">
      <dgm:prSet/>
      <dgm:spPr/>
      <dgm:t>
        <a:bodyPr/>
        <a:lstStyle/>
        <a:p>
          <a:endParaRPr lang="en-US"/>
        </a:p>
      </dgm:t>
    </dgm:pt>
    <dgm:pt modelId="{9FF67A6E-FA0E-44F0-BADA-C238909A91B3}" type="sibTrans" cxnId="{FE7BEA20-EAF6-499B-B59D-6E122F33F248}">
      <dgm:prSet/>
      <dgm:spPr/>
      <dgm:t>
        <a:bodyPr/>
        <a:lstStyle/>
        <a:p>
          <a:endParaRPr lang="en-US"/>
        </a:p>
      </dgm:t>
    </dgm:pt>
    <dgm:pt modelId="{FDBC15DE-7824-4086-9E31-0183940ADE7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Future Research Opportunities:</a:t>
          </a:r>
        </a:p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829D4444-F7B6-44ED-97DD-1B4CD2223539}" type="parTrans" cxnId="{59C0C10C-BB63-494E-BEFC-09D4042E030D}">
      <dgm:prSet/>
      <dgm:spPr/>
      <dgm:t>
        <a:bodyPr/>
        <a:lstStyle/>
        <a:p>
          <a:endParaRPr lang="en-US"/>
        </a:p>
      </dgm:t>
    </dgm:pt>
    <dgm:pt modelId="{D11F8FA9-A378-4A8B-9F82-BF4FEDF7C3D4}" type="sibTrans" cxnId="{59C0C10C-BB63-494E-BEFC-09D4042E030D}">
      <dgm:prSet/>
      <dgm:spPr/>
      <dgm:t>
        <a:bodyPr/>
        <a:lstStyle/>
        <a:p>
          <a:endParaRPr lang="en-US"/>
        </a:p>
      </dgm:t>
    </dgm:pt>
    <dgm:pt modelId="{11A1EED4-333B-4F95-B417-32A7E47B49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Explore real-time data integration, social media sentiment analysis, and IoT sensor networks.</a:t>
          </a:r>
        </a:p>
      </dgm:t>
    </dgm:pt>
    <dgm:pt modelId="{E22F67FE-CEDC-4AED-89AA-E0ED1647B550}" type="parTrans" cxnId="{F56D2712-D6FA-49DC-90ED-C824970CAE11}">
      <dgm:prSet/>
      <dgm:spPr/>
      <dgm:t>
        <a:bodyPr/>
        <a:lstStyle/>
        <a:p>
          <a:endParaRPr lang="en-US"/>
        </a:p>
      </dgm:t>
    </dgm:pt>
    <dgm:pt modelId="{BED34160-60E1-41EF-9420-70827A2702AE}" type="sibTrans" cxnId="{F56D2712-D6FA-49DC-90ED-C824970CAE11}">
      <dgm:prSet/>
      <dgm:spPr/>
      <dgm:t>
        <a:bodyPr/>
        <a:lstStyle/>
        <a:p>
          <a:endParaRPr lang="en-US"/>
        </a:p>
      </dgm:t>
    </dgm:pt>
    <dgm:pt modelId="{E662E048-E133-4D3A-AF0B-1C39E357B6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Address data quality, technical challenges, and organizational hurdles.</a:t>
          </a:r>
        </a:p>
      </dgm:t>
    </dgm:pt>
    <dgm:pt modelId="{23B7D370-DFD8-4720-AF03-1C45AC33E1F0}" type="parTrans" cxnId="{1BAB14A3-4DE1-4A64-ACDD-AA895DDCB0A0}">
      <dgm:prSet/>
      <dgm:spPr/>
      <dgm:t>
        <a:bodyPr/>
        <a:lstStyle/>
        <a:p>
          <a:endParaRPr lang="en-US"/>
        </a:p>
      </dgm:t>
    </dgm:pt>
    <dgm:pt modelId="{7B179E3B-3779-426B-9BB3-586F7F32A988}" type="sibTrans" cxnId="{1BAB14A3-4DE1-4A64-ACDD-AA895DDCB0A0}">
      <dgm:prSet/>
      <dgm:spPr/>
      <dgm:t>
        <a:bodyPr/>
        <a:lstStyle/>
        <a:p>
          <a:endParaRPr lang="en-US"/>
        </a:p>
      </dgm:t>
    </dgm:pt>
    <dgm:pt modelId="{69050C2E-5086-4A46-B818-2EAF6EA31EC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Innovative Solutions:</a:t>
          </a:r>
          <a:endParaRPr lang="en-US"/>
        </a:p>
      </dgm:t>
    </dgm:pt>
    <dgm:pt modelId="{CC62EE2E-2B7A-4C39-ACF2-8D94AA24A052}" type="parTrans" cxnId="{8949FBDB-4AFE-457D-8432-64D1B447BC63}">
      <dgm:prSet/>
      <dgm:spPr/>
      <dgm:t>
        <a:bodyPr/>
        <a:lstStyle/>
        <a:p>
          <a:endParaRPr lang="en-US"/>
        </a:p>
      </dgm:t>
    </dgm:pt>
    <dgm:pt modelId="{B414083D-3F0F-497D-A218-C3DA25C542CA}" type="sibTrans" cxnId="{8949FBDB-4AFE-457D-8432-64D1B447BC63}">
      <dgm:prSet/>
      <dgm:spPr/>
      <dgm:t>
        <a:bodyPr/>
        <a:lstStyle/>
        <a:p>
          <a:endParaRPr lang="en-US"/>
        </a:p>
      </dgm:t>
    </dgm:pt>
    <dgm:pt modelId="{721FF70C-5FDC-4B49-BB80-3413C856F1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AI-powered drones, mobile apps, and gamification for early detection, public education, and firefighter training.</a:t>
          </a:r>
        </a:p>
      </dgm:t>
    </dgm:pt>
    <dgm:pt modelId="{48162BD8-958B-44DE-BB79-546E3C9B1EA6}" type="parTrans" cxnId="{38F27B00-6C57-4C18-B9A3-5AD7B0F426C7}">
      <dgm:prSet/>
      <dgm:spPr/>
      <dgm:t>
        <a:bodyPr/>
        <a:lstStyle/>
        <a:p>
          <a:endParaRPr lang="en-US"/>
        </a:p>
      </dgm:t>
    </dgm:pt>
    <dgm:pt modelId="{2D74099E-0655-47BA-93FD-9D10A2057726}" type="sibTrans" cxnId="{38F27B00-6C57-4C18-B9A3-5AD7B0F426C7}">
      <dgm:prSet/>
      <dgm:spPr/>
      <dgm:t>
        <a:bodyPr/>
        <a:lstStyle/>
        <a:p>
          <a:endParaRPr lang="en-US"/>
        </a:p>
      </dgm:t>
    </dgm:pt>
    <dgm:pt modelId="{5E1E01CB-9E74-4B1E-A7CA-7930272C2E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Potential Impact:</a:t>
          </a:r>
          <a:endParaRPr lang="en-US"/>
        </a:p>
      </dgm:t>
    </dgm:pt>
    <dgm:pt modelId="{C0D7DB9C-6FB9-49A1-850A-0182B61B43CD}" type="parTrans" cxnId="{498C71E6-10F0-43DF-A1C5-E566ED2E2F7D}">
      <dgm:prSet/>
      <dgm:spPr/>
      <dgm:t>
        <a:bodyPr/>
        <a:lstStyle/>
        <a:p>
          <a:endParaRPr lang="en-US"/>
        </a:p>
      </dgm:t>
    </dgm:pt>
    <dgm:pt modelId="{92F6D6F4-9253-451B-98A1-98938FBDCF66}" type="sibTrans" cxnId="{498C71E6-10F0-43DF-A1C5-E566ED2E2F7D}">
      <dgm:prSet/>
      <dgm:spPr/>
      <dgm:t>
        <a:bodyPr/>
        <a:lstStyle/>
        <a:p>
          <a:endParaRPr lang="en-US"/>
        </a:p>
      </dgm:t>
    </dgm:pt>
    <dgm:pt modelId="{AD231AC6-A699-4C32-BE90-C9BD26F1D8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Reduce wildfires and associated losses.</a:t>
          </a:r>
        </a:p>
      </dgm:t>
    </dgm:pt>
    <dgm:pt modelId="{1957E7DA-8073-407A-A1EA-72C22454C4D5}" type="parTrans" cxnId="{6FB3E8C6-BDC4-4168-BEB0-AE0F01A40603}">
      <dgm:prSet/>
      <dgm:spPr/>
      <dgm:t>
        <a:bodyPr/>
        <a:lstStyle/>
        <a:p>
          <a:endParaRPr lang="en-US"/>
        </a:p>
      </dgm:t>
    </dgm:pt>
    <dgm:pt modelId="{CF303F8E-84EF-400D-B9F8-BE7AEDF54BDD}" type="sibTrans" cxnId="{6FB3E8C6-BDC4-4168-BEB0-AE0F01A40603}">
      <dgm:prSet/>
      <dgm:spPr/>
      <dgm:t>
        <a:bodyPr/>
        <a:lstStyle/>
        <a:p>
          <a:endParaRPr lang="en-US"/>
        </a:p>
      </dgm:t>
    </dgm:pt>
    <dgm:pt modelId="{15CD29F6-603E-4271-9A98-730F15710B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Improve resource allocation for cost savings.</a:t>
          </a:r>
        </a:p>
      </dgm:t>
    </dgm:pt>
    <dgm:pt modelId="{B9C2C7F0-4925-47DD-8626-B9B96BAB1696}" type="parTrans" cxnId="{20EBC471-C458-4D31-8E7D-CB5E2AFB6444}">
      <dgm:prSet/>
      <dgm:spPr/>
      <dgm:t>
        <a:bodyPr/>
        <a:lstStyle/>
        <a:p>
          <a:endParaRPr lang="en-US"/>
        </a:p>
      </dgm:t>
    </dgm:pt>
    <dgm:pt modelId="{B5529028-7E59-4ADB-B242-763C12BEDE81}" type="sibTrans" cxnId="{20EBC471-C458-4D31-8E7D-CB5E2AFB6444}">
      <dgm:prSet/>
      <dgm:spPr/>
      <dgm:t>
        <a:bodyPr/>
        <a:lstStyle/>
        <a:p>
          <a:endParaRPr lang="en-US"/>
        </a:p>
      </dgm:t>
    </dgm:pt>
    <dgm:pt modelId="{1144ED59-005B-4344-8961-080F6A7D8D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Enhance public safety, awareness, and community resilience.</a:t>
          </a:r>
        </a:p>
      </dgm:t>
    </dgm:pt>
    <dgm:pt modelId="{1AA637E4-2BDA-453E-8829-8B5484F407B8}" type="parTrans" cxnId="{8F6B1ED9-B141-4E22-8BCE-FD6267275E69}">
      <dgm:prSet/>
      <dgm:spPr/>
      <dgm:t>
        <a:bodyPr/>
        <a:lstStyle/>
        <a:p>
          <a:endParaRPr lang="en-US"/>
        </a:p>
      </dgm:t>
    </dgm:pt>
    <dgm:pt modelId="{FF59E2AD-0F32-4B04-BE16-35A505AC7FC3}" type="sibTrans" cxnId="{8F6B1ED9-B141-4E22-8BCE-FD6267275E69}">
      <dgm:prSet/>
      <dgm:spPr/>
      <dgm:t>
        <a:bodyPr/>
        <a:lstStyle/>
        <a:p>
          <a:endParaRPr lang="en-US"/>
        </a:p>
      </dgm:t>
    </dgm:pt>
    <dgm:pt modelId="{25DE9035-CFAA-4CB9-9ADE-8AC9D21DD5E5}" type="pres">
      <dgm:prSet presAssocID="{EA06E647-B4EB-4191-8958-5207FD4ACECD}" presName="root" presStyleCnt="0">
        <dgm:presLayoutVars>
          <dgm:dir/>
          <dgm:resizeHandles val="exact"/>
        </dgm:presLayoutVars>
      </dgm:prSet>
      <dgm:spPr/>
    </dgm:pt>
    <dgm:pt modelId="{F6D09310-F301-497E-A323-B0ED298A317D}" type="pres">
      <dgm:prSet presAssocID="{B8F5E6BB-10EC-4B0B-9732-7468A605B026}" presName="compNode" presStyleCnt="0"/>
      <dgm:spPr/>
    </dgm:pt>
    <dgm:pt modelId="{CE5E83BF-AFDD-4830-980D-A1509B49F9B5}" type="pres">
      <dgm:prSet presAssocID="{B8F5E6BB-10EC-4B0B-9732-7468A605B0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nfire"/>
        </a:ext>
      </dgm:extLst>
    </dgm:pt>
    <dgm:pt modelId="{D04B4217-8E59-43AE-B03B-39D020A6287D}" type="pres">
      <dgm:prSet presAssocID="{B8F5E6BB-10EC-4B0B-9732-7468A605B026}" presName="iconSpace" presStyleCnt="0"/>
      <dgm:spPr/>
    </dgm:pt>
    <dgm:pt modelId="{86EAB498-57C7-4A1C-9AED-9F6F12F600E2}" type="pres">
      <dgm:prSet presAssocID="{B8F5E6BB-10EC-4B0B-9732-7468A605B026}" presName="parTx" presStyleLbl="revTx" presStyleIdx="0" presStyleCnt="12">
        <dgm:presLayoutVars>
          <dgm:chMax val="0"/>
          <dgm:chPref val="0"/>
        </dgm:presLayoutVars>
      </dgm:prSet>
      <dgm:spPr/>
    </dgm:pt>
    <dgm:pt modelId="{F819FC4E-5227-4BCC-8A35-95052F63E5DF}" type="pres">
      <dgm:prSet presAssocID="{B8F5E6BB-10EC-4B0B-9732-7468A605B026}" presName="txSpace" presStyleCnt="0"/>
      <dgm:spPr/>
    </dgm:pt>
    <dgm:pt modelId="{BB0008E5-DC81-4BA6-8528-64B25400D650}" type="pres">
      <dgm:prSet presAssocID="{B8F5E6BB-10EC-4B0B-9732-7468A605B026}" presName="desTx" presStyleLbl="revTx" presStyleIdx="1" presStyleCnt="12">
        <dgm:presLayoutVars/>
      </dgm:prSet>
      <dgm:spPr/>
    </dgm:pt>
    <dgm:pt modelId="{3AD67012-3650-4DC7-A9C0-7FEC65793BDD}" type="pres">
      <dgm:prSet presAssocID="{1B22D34D-BB10-499D-AD14-F11A4DFE99FF}" presName="sibTrans" presStyleCnt="0"/>
      <dgm:spPr/>
    </dgm:pt>
    <dgm:pt modelId="{0EB37FBA-2653-4DEE-8178-48CEDC5801B3}" type="pres">
      <dgm:prSet presAssocID="{C9DC70BE-FDAC-4BA4-868F-BB115A4A0E58}" presName="compNode" presStyleCnt="0"/>
      <dgm:spPr/>
    </dgm:pt>
    <dgm:pt modelId="{32F2E91C-A600-4B65-9A80-ED3BF71DB79C}" type="pres">
      <dgm:prSet presAssocID="{C9DC70BE-FDAC-4BA4-868F-BB115A4A0E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BC6FF79F-FE54-449D-AA04-F1DBA19DE709}" type="pres">
      <dgm:prSet presAssocID="{C9DC70BE-FDAC-4BA4-868F-BB115A4A0E58}" presName="iconSpace" presStyleCnt="0"/>
      <dgm:spPr/>
    </dgm:pt>
    <dgm:pt modelId="{BEAA4536-0467-450B-977B-68264B5C47BD}" type="pres">
      <dgm:prSet presAssocID="{C9DC70BE-FDAC-4BA4-868F-BB115A4A0E58}" presName="parTx" presStyleLbl="revTx" presStyleIdx="2" presStyleCnt="12" custScaleX="112410">
        <dgm:presLayoutVars>
          <dgm:chMax val="0"/>
          <dgm:chPref val="0"/>
        </dgm:presLayoutVars>
      </dgm:prSet>
      <dgm:spPr/>
    </dgm:pt>
    <dgm:pt modelId="{3B26906E-133B-4CB0-86B1-4CCDE93DA30A}" type="pres">
      <dgm:prSet presAssocID="{C9DC70BE-FDAC-4BA4-868F-BB115A4A0E58}" presName="txSpace" presStyleCnt="0"/>
      <dgm:spPr/>
    </dgm:pt>
    <dgm:pt modelId="{8467CF03-3B3A-45FD-A77D-332E5F42023E}" type="pres">
      <dgm:prSet presAssocID="{C9DC70BE-FDAC-4BA4-868F-BB115A4A0E58}" presName="desTx" presStyleLbl="revTx" presStyleIdx="3" presStyleCnt="12">
        <dgm:presLayoutVars/>
      </dgm:prSet>
      <dgm:spPr/>
    </dgm:pt>
    <dgm:pt modelId="{E17FA8B8-AE65-43CC-891C-A44FF75E4E70}" type="pres">
      <dgm:prSet presAssocID="{33FA9CE0-EC8C-4336-BEB2-A7E4DCE5FBA8}" presName="sibTrans" presStyleCnt="0"/>
      <dgm:spPr/>
    </dgm:pt>
    <dgm:pt modelId="{2266B51B-5DB3-445E-B562-7005A624EB8A}" type="pres">
      <dgm:prSet presAssocID="{1EADEC6E-4170-4CF5-8A01-E2F39E809A33}" presName="compNode" presStyleCnt="0"/>
      <dgm:spPr/>
    </dgm:pt>
    <dgm:pt modelId="{5767FFD0-7101-4BDB-B6D2-87EA63F09350}" type="pres">
      <dgm:prSet presAssocID="{1EADEC6E-4170-4CF5-8A01-E2F39E809A3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4A8CF80-1B65-42AF-A733-6AB7F7668E0F}" type="pres">
      <dgm:prSet presAssocID="{1EADEC6E-4170-4CF5-8A01-E2F39E809A33}" presName="iconSpace" presStyleCnt="0"/>
      <dgm:spPr/>
    </dgm:pt>
    <dgm:pt modelId="{ECC3DA88-C85B-48D7-836B-19F929B344C4}" type="pres">
      <dgm:prSet presAssocID="{1EADEC6E-4170-4CF5-8A01-E2F39E809A33}" presName="parTx" presStyleLbl="revTx" presStyleIdx="4" presStyleCnt="12">
        <dgm:presLayoutVars>
          <dgm:chMax val="0"/>
          <dgm:chPref val="0"/>
        </dgm:presLayoutVars>
      </dgm:prSet>
      <dgm:spPr/>
    </dgm:pt>
    <dgm:pt modelId="{E4870BDC-6637-4A9D-840D-626BC3249D62}" type="pres">
      <dgm:prSet presAssocID="{1EADEC6E-4170-4CF5-8A01-E2F39E809A33}" presName="txSpace" presStyleCnt="0"/>
      <dgm:spPr/>
    </dgm:pt>
    <dgm:pt modelId="{442AF03C-EA39-421D-B257-57236BD04A91}" type="pres">
      <dgm:prSet presAssocID="{1EADEC6E-4170-4CF5-8A01-E2F39E809A33}" presName="desTx" presStyleLbl="revTx" presStyleIdx="5" presStyleCnt="12">
        <dgm:presLayoutVars/>
      </dgm:prSet>
      <dgm:spPr/>
    </dgm:pt>
    <dgm:pt modelId="{A4052889-2B57-4EA1-BDF4-838CB8686F8A}" type="pres">
      <dgm:prSet presAssocID="{612C831B-60F9-4252-887D-CA56D5861A13}" presName="sibTrans" presStyleCnt="0"/>
      <dgm:spPr/>
    </dgm:pt>
    <dgm:pt modelId="{A612EDE8-0795-4646-B6D2-32682D7B2DCA}" type="pres">
      <dgm:prSet presAssocID="{FDBC15DE-7824-4086-9E31-0183940ADE7C}" presName="compNode" presStyleCnt="0"/>
      <dgm:spPr/>
    </dgm:pt>
    <dgm:pt modelId="{46BBBFE6-DF67-4ADD-8360-775267E956DD}" type="pres">
      <dgm:prSet presAssocID="{FDBC15DE-7824-4086-9E31-0183940ADE7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16FD42-336A-4A29-9D38-1EDFE611E105}" type="pres">
      <dgm:prSet presAssocID="{FDBC15DE-7824-4086-9E31-0183940ADE7C}" presName="iconSpace" presStyleCnt="0"/>
      <dgm:spPr/>
    </dgm:pt>
    <dgm:pt modelId="{0D723C44-6654-4621-8D28-FEF85CBAB33A}" type="pres">
      <dgm:prSet presAssocID="{FDBC15DE-7824-4086-9E31-0183940ADE7C}" presName="parTx" presStyleLbl="revTx" presStyleIdx="6" presStyleCnt="12">
        <dgm:presLayoutVars>
          <dgm:chMax val="0"/>
          <dgm:chPref val="0"/>
        </dgm:presLayoutVars>
      </dgm:prSet>
      <dgm:spPr/>
    </dgm:pt>
    <dgm:pt modelId="{2A4862BE-DF0B-41A3-822A-D82D58D13C81}" type="pres">
      <dgm:prSet presAssocID="{FDBC15DE-7824-4086-9E31-0183940ADE7C}" presName="txSpace" presStyleCnt="0"/>
      <dgm:spPr/>
    </dgm:pt>
    <dgm:pt modelId="{4C1C8CA3-BB23-4A9D-8C2C-269B97AA27C8}" type="pres">
      <dgm:prSet presAssocID="{FDBC15DE-7824-4086-9E31-0183940ADE7C}" presName="desTx" presStyleLbl="revTx" presStyleIdx="7" presStyleCnt="12">
        <dgm:presLayoutVars/>
      </dgm:prSet>
      <dgm:spPr/>
    </dgm:pt>
    <dgm:pt modelId="{F439CE80-5B2D-4369-8EEC-1D345AAFC3AA}" type="pres">
      <dgm:prSet presAssocID="{D11F8FA9-A378-4A8B-9F82-BF4FEDF7C3D4}" presName="sibTrans" presStyleCnt="0"/>
      <dgm:spPr/>
    </dgm:pt>
    <dgm:pt modelId="{2CCDDDA6-BFA2-434D-98F0-5034192E575C}" type="pres">
      <dgm:prSet presAssocID="{69050C2E-5086-4A46-B818-2EAF6EA31EC8}" presName="compNode" presStyleCnt="0"/>
      <dgm:spPr/>
    </dgm:pt>
    <dgm:pt modelId="{80C38145-C689-4D17-B0A5-1E0A0ED1F970}" type="pres">
      <dgm:prSet presAssocID="{69050C2E-5086-4A46-B818-2EAF6EA31EC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4BFB9E7-A951-457B-9DBB-43968A12509C}" type="pres">
      <dgm:prSet presAssocID="{69050C2E-5086-4A46-B818-2EAF6EA31EC8}" presName="iconSpace" presStyleCnt="0"/>
      <dgm:spPr/>
    </dgm:pt>
    <dgm:pt modelId="{727BE577-D969-4324-A214-605E3876ED6E}" type="pres">
      <dgm:prSet presAssocID="{69050C2E-5086-4A46-B818-2EAF6EA31EC8}" presName="parTx" presStyleLbl="revTx" presStyleIdx="8" presStyleCnt="12">
        <dgm:presLayoutVars>
          <dgm:chMax val="0"/>
          <dgm:chPref val="0"/>
        </dgm:presLayoutVars>
      </dgm:prSet>
      <dgm:spPr/>
    </dgm:pt>
    <dgm:pt modelId="{06CE4159-5645-4F81-ABBE-005F379503D9}" type="pres">
      <dgm:prSet presAssocID="{69050C2E-5086-4A46-B818-2EAF6EA31EC8}" presName="txSpace" presStyleCnt="0"/>
      <dgm:spPr/>
    </dgm:pt>
    <dgm:pt modelId="{271FFAC1-ABAC-4B2A-9891-1429B6DD4500}" type="pres">
      <dgm:prSet presAssocID="{69050C2E-5086-4A46-B818-2EAF6EA31EC8}" presName="desTx" presStyleLbl="revTx" presStyleIdx="9" presStyleCnt="12">
        <dgm:presLayoutVars/>
      </dgm:prSet>
      <dgm:spPr/>
    </dgm:pt>
    <dgm:pt modelId="{2CC2997F-A29B-4582-8FC3-76CAD65119B1}" type="pres">
      <dgm:prSet presAssocID="{B414083D-3F0F-497D-A218-C3DA25C542CA}" presName="sibTrans" presStyleCnt="0"/>
      <dgm:spPr/>
    </dgm:pt>
    <dgm:pt modelId="{2F00EB08-6C19-45B3-9AF3-46DCCBBE7508}" type="pres">
      <dgm:prSet presAssocID="{5E1E01CB-9E74-4B1E-A7CA-7930272C2EBD}" presName="compNode" presStyleCnt="0"/>
      <dgm:spPr/>
    </dgm:pt>
    <dgm:pt modelId="{86125518-EFDE-47D3-93E6-4249C222A77F}" type="pres">
      <dgm:prSet presAssocID="{5E1E01CB-9E74-4B1E-A7CA-7930272C2EB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98403F16-7B6C-464D-B95D-73B376D4D86D}" type="pres">
      <dgm:prSet presAssocID="{5E1E01CB-9E74-4B1E-A7CA-7930272C2EBD}" presName="iconSpace" presStyleCnt="0"/>
      <dgm:spPr/>
    </dgm:pt>
    <dgm:pt modelId="{8DF3EC28-D4F4-406E-BF8B-A2437396AE35}" type="pres">
      <dgm:prSet presAssocID="{5E1E01CB-9E74-4B1E-A7CA-7930272C2EBD}" presName="parTx" presStyleLbl="revTx" presStyleIdx="10" presStyleCnt="12">
        <dgm:presLayoutVars>
          <dgm:chMax val="0"/>
          <dgm:chPref val="0"/>
        </dgm:presLayoutVars>
      </dgm:prSet>
      <dgm:spPr/>
    </dgm:pt>
    <dgm:pt modelId="{80C45544-46B6-4407-A0BB-BDA608BE5F87}" type="pres">
      <dgm:prSet presAssocID="{5E1E01CB-9E74-4B1E-A7CA-7930272C2EBD}" presName="txSpace" presStyleCnt="0"/>
      <dgm:spPr/>
    </dgm:pt>
    <dgm:pt modelId="{BAEB9937-825D-4DF9-8B1A-276394608282}" type="pres">
      <dgm:prSet presAssocID="{5E1E01CB-9E74-4B1E-A7CA-7930272C2EBD}" presName="desTx" presStyleLbl="revTx" presStyleIdx="11" presStyleCnt="12">
        <dgm:presLayoutVars/>
      </dgm:prSet>
      <dgm:spPr/>
    </dgm:pt>
  </dgm:ptLst>
  <dgm:cxnLst>
    <dgm:cxn modelId="{38F27B00-6C57-4C18-B9A3-5AD7B0F426C7}" srcId="{69050C2E-5086-4A46-B818-2EAF6EA31EC8}" destId="{721FF70C-5FDC-4B49-BB80-3413C856F100}" srcOrd="0" destOrd="0" parTransId="{48162BD8-958B-44DE-BB79-546E3C9B1EA6}" sibTransId="{2D74099E-0655-47BA-93FD-9D10A2057726}"/>
    <dgm:cxn modelId="{59C0C10C-BB63-494E-BEFC-09D4042E030D}" srcId="{EA06E647-B4EB-4191-8958-5207FD4ACECD}" destId="{FDBC15DE-7824-4086-9E31-0183940ADE7C}" srcOrd="3" destOrd="0" parTransId="{829D4444-F7B6-44ED-97DD-1B4CD2223539}" sibTransId="{D11F8FA9-A378-4A8B-9F82-BF4FEDF7C3D4}"/>
    <dgm:cxn modelId="{F56D2712-D6FA-49DC-90ED-C824970CAE11}" srcId="{FDBC15DE-7824-4086-9E31-0183940ADE7C}" destId="{11A1EED4-333B-4F95-B417-32A7E47B49D8}" srcOrd="0" destOrd="0" parTransId="{E22F67FE-CEDC-4AED-89AA-E0ED1647B550}" sibTransId="{BED34160-60E1-41EF-9420-70827A2702AE}"/>
    <dgm:cxn modelId="{552B9D16-72BD-44B3-8B2E-740C91438618}" srcId="{EA06E647-B4EB-4191-8958-5207FD4ACECD}" destId="{1EADEC6E-4170-4CF5-8A01-E2F39E809A33}" srcOrd="2" destOrd="0" parTransId="{5E4E9D36-6D5A-412E-A99B-82456AEB90BE}" sibTransId="{612C831B-60F9-4252-887D-CA56D5861A13}"/>
    <dgm:cxn modelId="{FE7BEA20-EAF6-499B-B59D-6E122F33F248}" srcId="{1EADEC6E-4170-4CF5-8A01-E2F39E809A33}" destId="{9AE12935-0DE9-41AA-890F-64761D121271}" srcOrd="1" destOrd="0" parTransId="{81510ACD-E4D5-4072-B5F5-D111D82A5CB8}" sibTransId="{9FF67A6E-FA0E-44F0-BADA-C238909A91B3}"/>
    <dgm:cxn modelId="{C11E7925-5069-4E4D-9CB3-230DA0A2DAEE}" type="presOf" srcId="{E662E048-E133-4D3A-AF0B-1C39E357B69B}" destId="{4C1C8CA3-BB23-4A9D-8C2C-269B97AA27C8}" srcOrd="0" destOrd="1" presId="urn:microsoft.com/office/officeart/2018/2/layout/IconLabelDescriptionList"/>
    <dgm:cxn modelId="{479C702B-5F76-41EB-A120-3BF80250795B}" type="presOf" srcId="{C9DC70BE-FDAC-4BA4-868F-BB115A4A0E58}" destId="{BEAA4536-0467-450B-977B-68264B5C47BD}" srcOrd="0" destOrd="0" presId="urn:microsoft.com/office/officeart/2018/2/layout/IconLabelDescriptionList"/>
    <dgm:cxn modelId="{DB82ED31-8486-4B9F-BEA0-B9443B8400A6}" srcId="{C9DC70BE-FDAC-4BA4-868F-BB115A4A0E58}" destId="{D1148702-1B56-47A5-86B8-1FC9869DE772}" srcOrd="0" destOrd="0" parTransId="{1DA56473-5040-41FF-907E-B630BA3311F2}" sibTransId="{FEA70085-359A-452F-BAE4-9BC67FEDFED1}"/>
    <dgm:cxn modelId="{D14A3E33-E8F4-4480-8F48-923DFA37DAC6}" type="presOf" srcId="{EA4E971F-41D4-4983-A5F1-8DD47D48D3C6}" destId="{BB0008E5-DC81-4BA6-8528-64B25400D650}" srcOrd="0" destOrd="0" presId="urn:microsoft.com/office/officeart/2018/2/layout/IconLabelDescriptionList"/>
    <dgm:cxn modelId="{24198E3A-2067-414D-A60B-0079D60DFE6E}" type="presOf" srcId="{FDBC15DE-7824-4086-9E31-0183940ADE7C}" destId="{0D723C44-6654-4621-8D28-FEF85CBAB33A}" srcOrd="0" destOrd="0" presId="urn:microsoft.com/office/officeart/2018/2/layout/IconLabelDescriptionList"/>
    <dgm:cxn modelId="{2B4E083C-97EB-4283-8C97-B7E7D6560404}" type="presOf" srcId="{9AE12935-0DE9-41AA-890F-64761D121271}" destId="{442AF03C-EA39-421D-B257-57236BD04A91}" srcOrd="0" destOrd="1" presId="urn:microsoft.com/office/officeart/2018/2/layout/IconLabelDescriptionList"/>
    <dgm:cxn modelId="{12EB2E5B-7602-4A84-A3F7-DA21A58967EE}" srcId="{1EADEC6E-4170-4CF5-8A01-E2F39E809A33}" destId="{38E47735-F83E-43B6-AA75-3E99D7558272}" srcOrd="0" destOrd="0" parTransId="{24941963-7F3C-46D6-A307-9CD636AC5183}" sibTransId="{E27396C0-263F-4E0C-BB64-E62D919068EC}"/>
    <dgm:cxn modelId="{8B8C615D-5215-41AA-A62E-E83EF01EECB2}" type="presOf" srcId="{38E47735-F83E-43B6-AA75-3E99D7558272}" destId="{442AF03C-EA39-421D-B257-57236BD04A91}" srcOrd="0" destOrd="0" presId="urn:microsoft.com/office/officeart/2018/2/layout/IconLabelDescriptionList"/>
    <dgm:cxn modelId="{61452C6C-3E4F-4CF7-BA89-E6A460C525E4}" srcId="{B8F5E6BB-10EC-4B0B-9732-7468A605B026}" destId="{EA4E971F-41D4-4983-A5F1-8DD47D48D3C6}" srcOrd="0" destOrd="0" parTransId="{F5CB8D90-5E53-4CD6-AB41-B79E2996A0C0}" sibTransId="{6E5D3103-A5A3-4B9F-82A4-480E6535B699}"/>
    <dgm:cxn modelId="{B291506C-7B05-458A-A96D-E766B72FFE90}" type="presOf" srcId="{11A1EED4-333B-4F95-B417-32A7E47B49D8}" destId="{4C1C8CA3-BB23-4A9D-8C2C-269B97AA27C8}" srcOrd="0" destOrd="0" presId="urn:microsoft.com/office/officeart/2018/2/layout/IconLabelDescriptionList"/>
    <dgm:cxn modelId="{1ECA996C-CCAD-43BB-AB3C-E5F2B995AC5A}" type="presOf" srcId="{3B50D108-363F-4CAC-8A33-B068C5C74AB9}" destId="{8467CF03-3B3A-45FD-A77D-332E5F42023E}" srcOrd="0" destOrd="1" presId="urn:microsoft.com/office/officeart/2018/2/layout/IconLabelDescriptionList"/>
    <dgm:cxn modelId="{20EBC471-C458-4D31-8E7D-CB5E2AFB6444}" srcId="{5E1E01CB-9E74-4B1E-A7CA-7930272C2EBD}" destId="{15CD29F6-603E-4271-9A98-730F15710B60}" srcOrd="1" destOrd="0" parTransId="{B9C2C7F0-4925-47DD-8626-B9B96BAB1696}" sibTransId="{B5529028-7E59-4ADB-B242-763C12BEDE81}"/>
    <dgm:cxn modelId="{04153385-694E-4F15-A6BE-DA702F933812}" type="presOf" srcId="{D1148702-1B56-47A5-86B8-1FC9869DE772}" destId="{8467CF03-3B3A-45FD-A77D-332E5F42023E}" srcOrd="0" destOrd="0" presId="urn:microsoft.com/office/officeart/2018/2/layout/IconLabelDescriptionList"/>
    <dgm:cxn modelId="{BE7C2991-5E43-4259-8C61-CCC35FA5A697}" type="presOf" srcId="{721FF70C-5FDC-4B49-BB80-3413C856F100}" destId="{271FFAC1-ABAC-4B2A-9891-1429B6DD4500}" srcOrd="0" destOrd="0" presId="urn:microsoft.com/office/officeart/2018/2/layout/IconLabelDescriptionList"/>
    <dgm:cxn modelId="{794E7994-4F3B-46B8-8820-47B9DC4C6FA6}" type="presOf" srcId="{0C5291F4-B88E-470F-8922-58B5451E31C0}" destId="{BB0008E5-DC81-4BA6-8528-64B25400D650}" srcOrd="0" destOrd="1" presId="urn:microsoft.com/office/officeart/2018/2/layout/IconLabelDescriptionList"/>
    <dgm:cxn modelId="{39C65D97-F710-4947-BE86-C1FA00132711}" type="presOf" srcId="{15CD29F6-603E-4271-9A98-730F15710B60}" destId="{BAEB9937-825D-4DF9-8B1A-276394608282}" srcOrd="0" destOrd="1" presId="urn:microsoft.com/office/officeart/2018/2/layout/IconLabelDescriptionList"/>
    <dgm:cxn modelId="{1BAB14A3-4DE1-4A64-ACDD-AA895DDCB0A0}" srcId="{FDBC15DE-7824-4086-9E31-0183940ADE7C}" destId="{E662E048-E133-4D3A-AF0B-1C39E357B69B}" srcOrd="1" destOrd="0" parTransId="{23B7D370-DFD8-4720-AF03-1C45AC33E1F0}" sibTransId="{7B179E3B-3779-426B-9BB3-586F7F32A988}"/>
    <dgm:cxn modelId="{9FC720A8-EA46-4C90-8CC0-63EB3505B8A0}" type="presOf" srcId="{1EADEC6E-4170-4CF5-8A01-E2F39E809A33}" destId="{ECC3DA88-C85B-48D7-836B-19F929B344C4}" srcOrd="0" destOrd="0" presId="urn:microsoft.com/office/officeart/2018/2/layout/IconLabelDescriptionList"/>
    <dgm:cxn modelId="{5EA928B9-751D-42F3-9561-1F97E3EAC773}" type="presOf" srcId="{1144ED59-005B-4344-8961-080F6A7D8D70}" destId="{BAEB9937-825D-4DF9-8B1A-276394608282}" srcOrd="0" destOrd="2" presId="urn:microsoft.com/office/officeart/2018/2/layout/IconLabelDescriptionList"/>
    <dgm:cxn modelId="{23DB05C5-43D9-4B55-8462-FD4B00A2F528}" type="presOf" srcId="{5E1E01CB-9E74-4B1E-A7CA-7930272C2EBD}" destId="{8DF3EC28-D4F4-406E-BF8B-A2437396AE35}" srcOrd="0" destOrd="0" presId="urn:microsoft.com/office/officeart/2018/2/layout/IconLabelDescriptionList"/>
    <dgm:cxn modelId="{6FB3E8C6-BDC4-4168-BEB0-AE0F01A40603}" srcId="{5E1E01CB-9E74-4B1E-A7CA-7930272C2EBD}" destId="{AD231AC6-A699-4C32-BE90-C9BD26F1D898}" srcOrd="0" destOrd="0" parTransId="{1957E7DA-8073-407A-A1EA-72C22454C4D5}" sibTransId="{CF303F8E-84EF-400D-B9F8-BE7AEDF54BDD}"/>
    <dgm:cxn modelId="{96DD2BD2-1077-4B56-BDBD-4D7859181887}" type="presOf" srcId="{B8F5E6BB-10EC-4B0B-9732-7468A605B026}" destId="{86EAB498-57C7-4A1C-9AED-9F6F12F600E2}" srcOrd="0" destOrd="0" presId="urn:microsoft.com/office/officeart/2018/2/layout/IconLabelDescriptionList"/>
    <dgm:cxn modelId="{8F6B1ED9-B141-4E22-8BCE-FD6267275E69}" srcId="{5E1E01CB-9E74-4B1E-A7CA-7930272C2EBD}" destId="{1144ED59-005B-4344-8961-080F6A7D8D70}" srcOrd="2" destOrd="0" parTransId="{1AA637E4-2BDA-453E-8829-8B5484F407B8}" sibTransId="{FF59E2AD-0F32-4B04-BE16-35A505AC7FC3}"/>
    <dgm:cxn modelId="{8949FBDB-4AFE-457D-8432-64D1B447BC63}" srcId="{EA06E647-B4EB-4191-8958-5207FD4ACECD}" destId="{69050C2E-5086-4A46-B818-2EAF6EA31EC8}" srcOrd="4" destOrd="0" parTransId="{CC62EE2E-2B7A-4C39-ACF2-8D94AA24A052}" sibTransId="{B414083D-3F0F-497D-A218-C3DA25C542CA}"/>
    <dgm:cxn modelId="{B5B61EE2-003A-439E-8ABA-E56BC89B6E16}" srcId="{EA06E647-B4EB-4191-8958-5207FD4ACECD}" destId="{B8F5E6BB-10EC-4B0B-9732-7468A605B026}" srcOrd="0" destOrd="0" parTransId="{8A342D5D-ED97-4AA1-B9B0-F0898EAEA9D0}" sibTransId="{1B22D34D-BB10-499D-AD14-F11A4DFE99FF}"/>
    <dgm:cxn modelId="{F74637E2-76B0-4AE7-AAF0-BDA35465AE91}" srcId="{C9DC70BE-FDAC-4BA4-868F-BB115A4A0E58}" destId="{3B50D108-363F-4CAC-8A33-B068C5C74AB9}" srcOrd="1" destOrd="0" parTransId="{37384446-5000-4682-BE2E-7737946EEB08}" sibTransId="{E406B29F-F482-4AAF-908F-A2A98DCC60FD}"/>
    <dgm:cxn modelId="{6E764AE2-A167-4834-9296-85034064A682}" srcId="{B8F5E6BB-10EC-4B0B-9732-7468A605B026}" destId="{0C5291F4-B88E-470F-8922-58B5451E31C0}" srcOrd="1" destOrd="0" parTransId="{2D8FDB15-8F0D-4743-8D57-3C1D6C1AAA50}" sibTransId="{2A68D971-10A4-47E0-B961-FE15738C8B0B}"/>
    <dgm:cxn modelId="{6E9AD1E2-1242-4406-A243-A2B3C71BE811}" type="presOf" srcId="{EA06E647-B4EB-4191-8958-5207FD4ACECD}" destId="{25DE9035-CFAA-4CB9-9ADE-8AC9D21DD5E5}" srcOrd="0" destOrd="0" presId="urn:microsoft.com/office/officeart/2018/2/layout/IconLabelDescriptionList"/>
    <dgm:cxn modelId="{498C71E6-10F0-43DF-A1C5-E566ED2E2F7D}" srcId="{EA06E647-B4EB-4191-8958-5207FD4ACECD}" destId="{5E1E01CB-9E74-4B1E-A7CA-7930272C2EBD}" srcOrd="5" destOrd="0" parTransId="{C0D7DB9C-6FB9-49A1-850A-0182B61B43CD}" sibTransId="{92F6D6F4-9253-451B-98A1-98938FBDCF66}"/>
    <dgm:cxn modelId="{5941DFF1-F098-464D-8BC1-97F8F2E34F22}" srcId="{EA06E647-B4EB-4191-8958-5207FD4ACECD}" destId="{C9DC70BE-FDAC-4BA4-868F-BB115A4A0E58}" srcOrd="1" destOrd="0" parTransId="{1A58EA96-F8BC-4601-8365-CA78DBF90021}" sibTransId="{33FA9CE0-EC8C-4336-BEB2-A7E4DCE5FBA8}"/>
    <dgm:cxn modelId="{CD91C7F3-053B-4656-AAF8-61D25CA0D205}" type="presOf" srcId="{69050C2E-5086-4A46-B818-2EAF6EA31EC8}" destId="{727BE577-D969-4324-A214-605E3876ED6E}" srcOrd="0" destOrd="0" presId="urn:microsoft.com/office/officeart/2018/2/layout/IconLabelDescriptionList"/>
    <dgm:cxn modelId="{AD6206F5-595A-42DC-9D4C-A6EDA19246BC}" type="presOf" srcId="{AD231AC6-A699-4C32-BE90-C9BD26F1D898}" destId="{BAEB9937-825D-4DF9-8B1A-276394608282}" srcOrd="0" destOrd="0" presId="urn:microsoft.com/office/officeart/2018/2/layout/IconLabelDescriptionList"/>
    <dgm:cxn modelId="{2C8FFD77-8114-43D7-A0F0-D2C0AFFEB346}" type="presParOf" srcId="{25DE9035-CFAA-4CB9-9ADE-8AC9D21DD5E5}" destId="{F6D09310-F301-497E-A323-B0ED298A317D}" srcOrd="0" destOrd="0" presId="urn:microsoft.com/office/officeart/2018/2/layout/IconLabelDescriptionList"/>
    <dgm:cxn modelId="{6C13C829-7A9E-4ADE-9976-10B56A7F6173}" type="presParOf" srcId="{F6D09310-F301-497E-A323-B0ED298A317D}" destId="{CE5E83BF-AFDD-4830-980D-A1509B49F9B5}" srcOrd="0" destOrd="0" presId="urn:microsoft.com/office/officeart/2018/2/layout/IconLabelDescriptionList"/>
    <dgm:cxn modelId="{1F7336C0-C4C8-4160-8CAA-AC2D90A2B48A}" type="presParOf" srcId="{F6D09310-F301-497E-A323-B0ED298A317D}" destId="{D04B4217-8E59-43AE-B03B-39D020A6287D}" srcOrd="1" destOrd="0" presId="urn:microsoft.com/office/officeart/2018/2/layout/IconLabelDescriptionList"/>
    <dgm:cxn modelId="{628B8B30-391C-46E9-8E62-D4C529A1015D}" type="presParOf" srcId="{F6D09310-F301-497E-A323-B0ED298A317D}" destId="{86EAB498-57C7-4A1C-9AED-9F6F12F600E2}" srcOrd="2" destOrd="0" presId="urn:microsoft.com/office/officeart/2018/2/layout/IconLabelDescriptionList"/>
    <dgm:cxn modelId="{EBE39B45-A6DA-4C64-96C3-4FE2AC93B642}" type="presParOf" srcId="{F6D09310-F301-497E-A323-B0ED298A317D}" destId="{F819FC4E-5227-4BCC-8A35-95052F63E5DF}" srcOrd="3" destOrd="0" presId="urn:microsoft.com/office/officeart/2018/2/layout/IconLabelDescriptionList"/>
    <dgm:cxn modelId="{DF24BA06-164C-4637-9D83-DE83B3B90C40}" type="presParOf" srcId="{F6D09310-F301-497E-A323-B0ED298A317D}" destId="{BB0008E5-DC81-4BA6-8528-64B25400D650}" srcOrd="4" destOrd="0" presId="urn:microsoft.com/office/officeart/2018/2/layout/IconLabelDescriptionList"/>
    <dgm:cxn modelId="{13B1BC9A-CD4D-4DD2-BDBE-93FF041ACC43}" type="presParOf" srcId="{25DE9035-CFAA-4CB9-9ADE-8AC9D21DD5E5}" destId="{3AD67012-3650-4DC7-A9C0-7FEC65793BDD}" srcOrd="1" destOrd="0" presId="urn:microsoft.com/office/officeart/2018/2/layout/IconLabelDescriptionList"/>
    <dgm:cxn modelId="{24DB0A9E-A76D-48D7-988D-23C5C4DE950B}" type="presParOf" srcId="{25DE9035-CFAA-4CB9-9ADE-8AC9D21DD5E5}" destId="{0EB37FBA-2653-4DEE-8178-48CEDC5801B3}" srcOrd="2" destOrd="0" presId="urn:microsoft.com/office/officeart/2018/2/layout/IconLabelDescriptionList"/>
    <dgm:cxn modelId="{C1E7E56E-A91D-4348-BFFF-CE7057944DFA}" type="presParOf" srcId="{0EB37FBA-2653-4DEE-8178-48CEDC5801B3}" destId="{32F2E91C-A600-4B65-9A80-ED3BF71DB79C}" srcOrd="0" destOrd="0" presId="urn:microsoft.com/office/officeart/2018/2/layout/IconLabelDescriptionList"/>
    <dgm:cxn modelId="{5C032862-405D-4B25-ADD2-E511099C888C}" type="presParOf" srcId="{0EB37FBA-2653-4DEE-8178-48CEDC5801B3}" destId="{BC6FF79F-FE54-449D-AA04-F1DBA19DE709}" srcOrd="1" destOrd="0" presId="urn:microsoft.com/office/officeart/2018/2/layout/IconLabelDescriptionList"/>
    <dgm:cxn modelId="{795D00DE-49F9-49EA-ADE0-196CA756A513}" type="presParOf" srcId="{0EB37FBA-2653-4DEE-8178-48CEDC5801B3}" destId="{BEAA4536-0467-450B-977B-68264B5C47BD}" srcOrd="2" destOrd="0" presId="urn:microsoft.com/office/officeart/2018/2/layout/IconLabelDescriptionList"/>
    <dgm:cxn modelId="{A2623090-1883-4059-BF53-71779D419BDD}" type="presParOf" srcId="{0EB37FBA-2653-4DEE-8178-48CEDC5801B3}" destId="{3B26906E-133B-4CB0-86B1-4CCDE93DA30A}" srcOrd="3" destOrd="0" presId="urn:microsoft.com/office/officeart/2018/2/layout/IconLabelDescriptionList"/>
    <dgm:cxn modelId="{F03BC9F6-F8D7-4F5D-ADFB-A3A3814BE0BF}" type="presParOf" srcId="{0EB37FBA-2653-4DEE-8178-48CEDC5801B3}" destId="{8467CF03-3B3A-45FD-A77D-332E5F42023E}" srcOrd="4" destOrd="0" presId="urn:microsoft.com/office/officeart/2018/2/layout/IconLabelDescriptionList"/>
    <dgm:cxn modelId="{596C4286-AB9E-4AE1-B0BA-2041A9D9FE1E}" type="presParOf" srcId="{25DE9035-CFAA-4CB9-9ADE-8AC9D21DD5E5}" destId="{E17FA8B8-AE65-43CC-891C-A44FF75E4E70}" srcOrd="3" destOrd="0" presId="urn:microsoft.com/office/officeart/2018/2/layout/IconLabelDescriptionList"/>
    <dgm:cxn modelId="{0E29B193-A143-460E-92E4-1E70A2E6B88C}" type="presParOf" srcId="{25DE9035-CFAA-4CB9-9ADE-8AC9D21DD5E5}" destId="{2266B51B-5DB3-445E-B562-7005A624EB8A}" srcOrd="4" destOrd="0" presId="urn:microsoft.com/office/officeart/2018/2/layout/IconLabelDescriptionList"/>
    <dgm:cxn modelId="{A586626E-5577-4062-A319-976F872C5A51}" type="presParOf" srcId="{2266B51B-5DB3-445E-B562-7005A624EB8A}" destId="{5767FFD0-7101-4BDB-B6D2-87EA63F09350}" srcOrd="0" destOrd="0" presId="urn:microsoft.com/office/officeart/2018/2/layout/IconLabelDescriptionList"/>
    <dgm:cxn modelId="{CEAEB245-E310-4B18-AD60-ECF948820340}" type="presParOf" srcId="{2266B51B-5DB3-445E-B562-7005A624EB8A}" destId="{D4A8CF80-1B65-42AF-A733-6AB7F7668E0F}" srcOrd="1" destOrd="0" presId="urn:microsoft.com/office/officeart/2018/2/layout/IconLabelDescriptionList"/>
    <dgm:cxn modelId="{471B839E-E0E7-452F-8794-978DCF04227E}" type="presParOf" srcId="{2266B51B-5DB3-445E-B562-7005A624EB8A}" destId="{ECC3DA88-C85B-48D7-836B-19F929B344C4}" srcOrd="2" destOrd="0" presId="urn:microsoft.com/office/officeart/2018/2/layout/IconLabelDescriptionList"/>
    <dgm:cxn modelId="{E3FA3F36-7163-4269-8242-9D23C4119690}" type="presParOf" srcId="{2266B51B-5DB3-445E-B562-7005A624EB8A}" destId="{E4870BDC-6637-4A9D-840D-626BC3249D62}" srcOrd="3" destOrd="0" presId="urn:microsoft.com/office/officeart/2018/2/layout/IconLabelDescriptionList"/>
    <dgm:cxn modelId="{41C6014E-FABF-40EB-8ADE-63F8AE943498}" type="presParOf" srcId="{2266B51B-5DB3-445E-B562-7005A624EB8A}" destId="{442AF03C-EA39-421D-B257-57236BD04A91}" srcOrd="4" destOrd="0" presId="urn:microsoft.com/office/officeart/2018/2/layout/IconLabelDescriptionList"/>
    <dgm:cxn modelId="{D82F9807-7906-4AB9-B427-720276E17E4B}" type="presParOf" srcId="{25DE9035-CFAA-4CB9-9ADE-8AC9D21DD5E5}" destId="{A4052889-2B57-4EA1-BDF4-838CB8686F8A}" srcOrd="5" destOrd="0" presId="urn:microsoft.com/office/officeart/2018/2/layout/IconLabelDescriptionList"/>
    <dgm:cxn modelId="{318F568B-AA8A-40C3-BEEA-A2F817A1A592}" type="presParOf" srcId="{25DE9035-CFAA-4CB9-9ADE-8AC9D21DD5E5}" destId="{A612EDE8-0795-4646-B6D2-32682D7B2DCA}" srcOrd="6" destOrd="0" presId="urn:microsoft.com/office/officeart/2018/2/layout/IconLabelDescriptionList"/>
    <dgm:cxn modelId="{11BF3802-5603-4713-BF14-D95D7ECF2340}" type="presParOf" srcId="{A612EDE8-0795-4646-B6D2-32682D7B2DCA}" destId="{46BBBFE6-DF67-4ADD-8360-775267E956DD}" srcOrd="0" destOrd="0" presId="urn:microsoft.com/office/officeart/2018/2/layout/IconLabelDescriptionList"/>
    <dgm:cxn modelId="{3E064671-84F3-428A-8DE6-0B4FADAFB6BC}" type="presParOf" srcId="{A612EDE8-0795-4646-B6D2-32682D7B2DCA}" destId="{F616FD42-336A-4A29-9D38-1EDFE611E105}" srcOrd="1" destOrd="0" presId="urn:microsoft.com/office/officeart/2018/2/layout/IconLabelDescriptionList"/>
    <dgm:cxn modelId="{40FB3FF7-5225-4946-A7F7-58D5C1FA4314}" type="presParOf" srcId="{A612EDE8-0795-4646-B6D2-32682D7B2DCA}" destId="{0D723C44-6654-4621-8D28-FEF85CBAB33A}" srcOrd="2" destOrd="0" presId="urn:microsoft.com/office/officeart/2018/2/layout/IconLabelDescriptionList"/>
    <dgm:cxn modelId="{AA5B3828-C6A7-416A-B0F6-8AD88E9EA158}" type="presParOf" srcId="{A612EDE8-0795-4646-B6D2-32682D7B2DCA}" destId="{2A4862BE-DF0B-41A3-822A-D82D58D13C81}" srcOrd="3" destOrd="0" presId="urn:microsoft.com/office/officeart/2018/2/layout/IconLabelDescriptionList"/>
    <dgm:cxn modelId="{46871373-7004-4FB7-BC68-7397C76FDB0E}" type="presParOf" srcId="{A612EDE8-0795-4646-B6D2-32682D7B2DCA}" destId="{4C1C8CA3-BB23-4A9D-8C2C-269B97AA27C8}" srcOrd="4" destOrd="0" presId="urn:microsoft.com/office/officeart/2018/2/layout/IconLabelDescriptionList"/>
    <dgm:cxn modelId="{2217789F-C20B-4497-B19C-3DA89FA4B880}" type="presParOf" srcId="{25DE9035-CFAA-4CB9-9ADE-8AC9D21DD5E5}" destId="{F439CE80-5B2D-4369-8EEC-1D345AAFC3AA}" srcOrd="7" destOrd="0" presId="urn:microsoft.com/office/officeart/2018/2/layout/IconLabelDescriptionList"/>
    <dgm:cxn modelId="{5C33390C-6184-4FF5-AE88-80E1571973EC}" type="presParOf" srcId="{25DE9035-CFAA-4CB9-9ADE-8AC9D21DD5E5}" destId="{2CCDDDA6-BFA2-434D-98F0-5034192E575C}" srcOrd="8" destOrd="0" presId="urn:microsoft.com/office/officeart/2018/2/layout/IconLabelDescriptionList"/>
    <dgm:cxn modelId="{7351BC2D-07D2-4ADE-8DFF-130F5A768EAB}" type="presParOf" srcId="{2CCDDDA6-BFA2-434D-98F0-5034192E575C}" destId="{80C38145-C689-4D17-B0A5-1E0A0ED1F970}" srcOrd="0" destOrd="0" presId="urn:microsoft.com/office/officeart/2018/2/layout/IconLabelDescriptionList"/>
    <dgm:cxn modelId="{45A7DF88-7A4A-4646-B0B8-E0E633B63DE5}" type="presParOf" srcId="{2CCDDDA6-BFA2-434D-98F0-5034192E575C}" destId="{B4BFB9E7-A951-457B-9DBB-43968A12509C}" srcOrd="1" destOrd="0" presId="urn:microsoft.com/office/officeart/2018/2/layout/IconLabelDescriptionList"/>
    <dgm:cxn modelId="{B466670D-54E3-4061-B06E-CDB319D34A02}" type="presParOf" srcId="{2CCDDDA6-BFA2-434D-98F0-5034192E575C}" destId="{727BE577-D969-4324-A214-605E3876ED6E}" srcOrd="2" destOrd="0" presId="urn:microsoft.com/office/officeart/2018/2/layout/IconLabelDescriptionList"/>
    <dgm:cxn modelId="{6BB464F7-6ADC-402A-AB84-9440DA9CDC6A}" type="presParOf" srcId="{2CCDDDA6-BFA2-434D-98F0-5034192E575C}" destId="{06CE4159-5645-4F81-ABBE-005F379503D9}" srcOrd="3" destOrd="0" presId="urn:microsoft.com/office/officeart/2018/2/layout/IconLabelDescriptionList"/>
    <dgm:cxn modelId="{8883F83D-F77C-4B8A-B3DE-AFC7D2AA9C8A}" type="presParOf" srcId="{2CCDDDA6-BFA2-434D-98F0-5034192E575C}" destId="{271FFAC1-ABAC-4B2A-9891-1429B6DD4500}" srcOrd="4" destOrd="0" presId="urn:microsoft.com/office/officeart/2018/2/layout/IconLabelDescriptionList"/>
    <dgm:cxn modelId="{E64C5616-DFC0-4144-881F-49CF0C1F754F}" type="presParOf" srcId="{25DE9035-CFAA-4CB9-9ADE-8AC9D21DD5E5}" destId="{2CC2997F-A29B-4582-8FC3-76CAD65119B1}" srcOrd="9" destOrd="0" presId="urn:microsoft.com/office/officeart/2018/2/layout/IconLabelDescriptionList"/>
    <dgm:cxn modelId="{067BCC46-0575-4772-BE01-57634BDF1F5C}" type="presParOf" srcId="{25DE9035-CFAA-4CB9-9ADE-8AC9D21DD5E5}" destId="{2F00EB08-6C19-45B3-9AF3-46DCCBBE7508}" srcOrd="10" destOrd="0" presId="urn:microsoft.com/office/officeart/2018/2/layout/IconLabelDescriptionList"/>
    <dgm:cxn modelId="{84B14EFF-E915-4E1B-B042-83B31DB120D1}" type="presParOf" srcId="{2F00EB08-6C19-45B3-9AF3-46DCCBBE7508}" destId="{86125518-EFDE-47D3-93E6-4249C222A77F}" srcOrd="0" destOrd="0" presId="urn:microsoft.com/office/officeart/2018/2/layout/IconLabelDescriptionList"/>
    <dgm:cxn modelId="{8024190E-092D-479B-87F2-D13321A5A4D9}" type="presParOf" srcId="{2F00EB08-6C19-45B3-9AF3-46DCCBBE7508}" destId="{98403F16-7B6C-464D-B95D-73B376D4D86D}" srcOrd="1" destOrd="0" presId="urn:microsoft.com/office/officeart/2018/2/layout/IconLabelDescriptionList"/>
    <dgm:cxn modelId="{E37D04B2-E269-41A4-B279-CC2CF918CB37}" type="presParOf" srcId="{2F00EB08-6C19-45B3-9AF3-46DCCBBE7508}" destId="{8DF3EC28-D4F4-406E-BF8B-A2437396AE35}" srcOrd="2" destOrd="0" presId="urn:microsoft.com/office/officeart/2018/2/layout/IconLabelDescriptionList"/>
    <dgm:cxn modelId="{3F14DED3-0566-45FE-8CB9-BF7F3AAFACC8}" type="presParOf" srcId="{2F00EB08-6C19-45B3-9AF3-46DCCBBE7508}" destId="{80C45544-46B6-4407-A0BB-BDA608BE5F87}" srcOrd="3" destOrd="0" presId="urn:microsoft.com/office/officeart/2018/2/layout/IconLabelDescriptionList"/>
    <dgm:cxn modelId="{F0CDF3F1-DB65-4BEF-8DD2-5918933E4F82}" type="presParOf" srcId="{2F00EB08-6C19-45B3-9AF3-46DCCBBE7508}" destId="{BAEB9937-825D-4DF9-8B1A-2763946082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F2D5D-AFE0-42CA-A3AF-9D39594667D6}">
      <dsp:nvSpPr>
        <dsp:cNvPr id="0" name=""/>
        <dsp:cNvSpPr/>
      </dsp:nvSpPr>
      <dsp:spPr>
        <a:xfrm>
          <a:off x="0" y="304157"/>
          <a:ext cx="62611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333248" rIns="4859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Natural factors: climate change, weather conditions, vegetation growth.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Human factors: human activity, land use changes, ignition sources.</a:t>
          </a:r>
          <a:endParaRPr lang="en-US" sz="1600" kern="1200"/>
        </a:p>
      </dsp:txBody>
      <dsp:txXfrm>
        <a:off x="0" y="304157"/>
        <a:ext cx="6261100" cy="1335600"/>
      </dsp:txXfrm>
    </dsp:sp>
    <dsp:sp modelId="{9FFD218A-1DF6-492B-9F20-6A0214C5F072}">
      <dsp:nvSpPr>
        <dsp:cNvPr id="0" name=""/>
        <dsp:cNvSpPr/>
      </dsp:nvSpPr>
      <dsp:spPr>
        <a:xfrm>
          <a:off x="313055" y="67997"/>
          <a:ext cx="438277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Root cause analysis:</a:t>
          </a:r>
          <a:endParaRPr lang="en-US" sz="1600" kern="1200"/>
        </a:p>
      </dsp:txBody>
      <dsp:txXfrm>
        <a:off x="336112" y="91054"/>
        <a:ext cx="4336656" cy="426206"/>
      </dsp:txXfrm>
    </dsp:sp>
    <dsp:sp modelId="{C9605FD0-8A99-4C2E-9DB6-6D8EA57A5C14}">
      <dsp:nvSpPr>
        <dsp:cNvPr id="0" name=""/>
        <dsp:cNvSpPr/>
      </dsp:nvSpPr>
      <dsp:spPr>
        <a:xfrm>
          <a:off x="0" y="1962317"/>
          <a:ext cx="6261100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771159"/>
              <a:satOff val="-477"/>
              <a:lumOff val="-49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333248" rIns="4859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Loss of lives and property.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Environmental damage: air pollution, soil erosion, habitat destruction.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Economic burden: direct costs (fire suppression, property damage), indirect costs (health impacts, lost productivity).</a:t>
          </a:r>
          <a:endParaRPr lang="en-US" sz="1600" kern="1200"/>
        </a:p>
      </dsp:txBody>
      <dsp:txXfrm>
        <a:off x="0" y="1962317"/>
        <a:ext cx="6261100" cy="1814400"/>
      </dsp:txXfrm>
    </dsp:sp>
    <dsp:sp modelId="{735205F9-E44C-445A-9160-2C14730FBE2E}">
      <dsp:nvSpPr>
        <dsp:cNvPr id="0" name=""/>
        <dsp:cNvSpPr/>
      </dsp:nvSpPr>
      <dsp:spPr>
        <a:xfrm>
          <a:off x="313055" y="1726157"/>
          <a:ext cx="4382770" cy="47232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Impact analysis:</a:t>
          </a:r>
          <a:endParaRPr lang="en-US" sz="1600" kern="1200"/>
        </a:p>
      </dsp:txBody>
      <dsp:txXfrm>
        <a:off x="336112" y="1749214"/>
        <a:ext cx="4336656" cy="426206"/>
      </dsp:txXfrm>
    </dsp:sp>
    <dsp:sp modelId="{44C2FD61-9508-4443-81B7-706305870B20}">
      <dsp:nvSpPr>
        <dsp:cNvPr id="0" name=""/>
        <dsp:cNvSpPr/>
      </dsp:nvSpPr>
      <dsp:spPr>
        <a:xfrm>
          <a:off x="0" y="4099277"/>
          <a:ext cx="6261100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5931" tIns="333248" rIns="4859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Fire departments and firefighters.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Local governments and policymakers.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Residents and communities in high-risk areas.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Environmental organizations and conservation groups.</a:t>
          </a:r>
          <a:endParaRPr lang="en-US" sz="1600" kern="1200"/>
        </a:p>
      </dsp:txBody>
      <dsp:txXfrm>
        <a:off x="0" y="4099277"/>
        <a:ext cx="6261100" cy="1411200"/>
      </dsp:txXfrm>
    </dsp:sp>
    <dsp:sp modelId="{B2AACB95-CF80-44CF-8068-B057C9915247}">
      <dsp:nvSpPr>
        <dsp:cNvPr id="0" name=""/>
        <dsp:cNvSpPr/>
      </dsp:nvSpPr>
      <dsp:spPr>
        <a:xfrm>
          <a:off x="313055" y="3863117"/>
          <a:ext cx="4382770" cy="4723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658" tIns="0" rIns="16565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Stakeholder analysis:</a:t>
          </a:r>
          <a:endParaRPr lang="en-US" sz="1600" kern="1200"/>
        </a:p>
      </dsp:txBody>
      <dsp:txXfrm>
        <a:off x="336112" y="3886174"/>
        <a:ext cx="433665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B0428-5EA5-4649-8F80-2DF5F255B28E}">
      <dsp:nvSpPr>
        <dsp:cNvPr id="0" name=""/>
        <dsp:cNvSpPr/>
      </dsp:nvSpPr>
      <dsp:spPr>
        <a:xfrm>
          <a:off x="4072" y="124440"/>
          <a:ext cx="2448528" cy="5967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Descriptive statistics and visualization:</a:t>
          </a:r>
          <a:endParaRPr lang="en-US" sz="1700" kern="1200"/>
        </a:p>
      </dsp:txBody>
      <dsp:txXfrm>
        <a:off x="4072" y="124440"/>
        <a:ext cx="2448528" cy="596746"/>
      </dsp:txXfrm>
    </dsp:sp>
    <dsp:sp modelId="{B2E9DAF0-63AF-4699-98A5-A5AF3C5FBD6C}">
      <dsp:nvSpPr>
        <dsp:cNvPr id="0" name=""/>
        <dsp:cNvSpPr/>
      </dsp:nvSpPr>
      <dsp:spPr>
        <a:xfrm>
          <a:off x="4072" y="721187"/>
          <a:ext cx="2448528" cy="27532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Summarize historical weather data and satellite imagery to understand patterns and trends.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Use heat maps and scatter plots to identify high-risk areas and correlations between variables.</a:t>
          </a:r>
          <a:endParaRPr lang="en-US" sz="1700" kern="1200"/>
        </a:p>
      </dsp:txBody>
      <dsp:txXfrm>
        <a:off x="4072" y="721187"/>
        <a:ext cx="2448528" cy="2753235"/>
      </dsp:txXfrm>
    </dsp:sp>
    <dsp:sp modelId="{2F52DD57-CFB1-44A0-8310-C6CF4AC2F31F}">
      <dsp:nvSpPr>
        <dsp:cNvPr id="0" name=""/>
        <dsp:cNvSpPr/>
      </dsp:nvSpPr>
      <dsp:spPr>
        <a:xfrm>
          <a:off x="2795394" y="124440"/>
          <a:ext cx="2448528" cy="596746"/>
        </a:xfrm>
        <a:prstGeom prst="rect">
          <a:avLst/>
        </a:prstGeom>
        <a:solidFill>
          <a:schemeClr val="accent2">
            <a:hueOff val="1847440"/>
            <a:satOff val="-318"/>
            <a:lumOff val="-3268"/>
            <a:alphaOff val="0"/>
          </a:schemeClr>
        </a:solidFill>
        <a:ln w="12700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Machine learning algorithms:</a:t>
          </a:r>
          <a:endParaRPr lang="en-US" sz="1700" kern="1200"/>
        </a:p>
      </dsp:txBody>
      <dsp:txXfrm>
        <a:off x="2795394" y="124440"/>
        <a:ext cx="2448528" cy="596746"/>
      </dsp:txXfrm>
    </dsp:sp>
    <dsp:sp modelId="{7072A32D-8F01-4241-A151-8DFE8393E960}">
      <dsp:nvSpPr>
        <dsp:cNvPr id="0" name=""/>
        <dsp:cNvSpPr/>
      </dsp:nvSpPr>
      <dsp:spPr>
        <a:xfrm>
          <a:off x="2795394" y="721187"/>
          <a:ext cx="2448528" cy="2753235"/>
        </a:xfrm>
        <a:prstGeom prst="rect">
          <a:avLst/>
        </a:prstGeom>
        <a:solidFill>
          <a:schemeClr val="accent2">
            <a:tint val="40000"/>
            <a:alpha val="90000"/>
            <a:hueOff val="1763962"/>
            <a:satOff val="-1802"/>
            <a:lumOff val="-6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63962"/>
              <a:satOff val="-1802"/>
              <a:lumOff val="-6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Train random forest or gradient boosting models to predict wildfire risk based on historical data.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Use clustering algorithms (e.g., k-means) to group fires by similarity and identify common characteristics.</a:t>
          </a:r>
          <a:endParaRPr lang="en-US" sz="1700" kern="1200"/>
        </a:p>
      </dsp:txBody>
      <dsp:txXfrm>
        <a:off x="2795394" y="721187"/>
        <a:ext cx="2448528" cy="2753235"/>
      </dsp:txXfrm>
    </dsp:sp>
    <dsp:sp modelId="{2AA7C4C7-3563-4630-95FC-F78F32B89671}">
      <dsp:nvSpPr>
        <dsp:cNvPr id="0" name=""/>
        <dsp:cNvSpPr/>
      </dsp:nvSpPr>
      <dsp:spPr>
        <a:xfrm>
          <a:off x="5586717" y="124440"/>
          <a:ext cx="2448528" cy="596746"/>
        </a:xfrm>
        <a:prstGeom prst="rect">
          <a:avLst/>
        </a:prstGeom>
        <a:solidFill>
          <a:schemeClr val="accent2">
            <a:hueOff val="3694879"/>
            <a:satOff val="-635"/>
            <a:lumOff val="-6536"/>
            <a:alphaOff val="0"/>
          </a:schemeClr>
        </a:solidFill>
        <a:ln w="12700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Spatial analysis:</a:t>
          </a:r>
          <a:endParaRPr lang="en-US" sz="1700" kern="1200"/>
        </a:p>
      </dsp:txBody>
      <dsp:txXfrm>
        <a:off x="5586717" y="124440"/>
        <a:ext cx="2448528" cy="596746"/>
      </dsp:txXfrm>
    </dsp:sp>
    <dsp:sp modelId="{ECC9EBD8-B39B-4A5B-9CBC-5D0CE13FCD9B}">
      <dsp:nvSpPr>
        <dsp:cNvPr id="0" name=""/>
        <dsp:cNvSpPr/>
      </dsp:nvSpPr>
      <dsp:spPr>
        <a:xfrm>
          <a:off x="5586717" y="721187"/>
          <a:ext cx="2448528" cy="2753235"/>
        </a:xfrm>
        <a:prstGeom prst="rect">
          <a:avLst/>
        </a:prstGeom>
        <a:solidFill>
          <a:schemeClr val="accent2">
            <a:tint val="40000"/>
            <a:alpha val="90000"/>
            <a:hueOff val="3527923"/>
            <a:satOff val="-3604"/>
            <a:lumOff val="-12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527923"/>
              <a:satOff val="-3604"/>
              <a:lumOff val="-1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Use geographic information systems (GIS) to analyze fire locations and resource availability.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Create maps to visualize fire risk and resource allocation.</a:t>
          </a:r>
          <a:endParaRPr lang="en-US" sz="1700" kern="1200"/>
        </a:p>
      </dsp:txBody>
      <dsp:txXfrm>
        <a:off x="5586717" y="721187"/>
        <a:ext cx="2448528" cy="2753235"/>
      </dsp:txXfrm>
    </dsp:sp>
    <dsp:sp modelId="{FEC3BE9F-9444-4DD0-8657-31424868538A}">
      <dsp:nvSpPr>
        <dsp:cNvPr id="0" name=""/>
        <dsp:cNvSpPr/>
      </dsp:nvSpPr>
      <dsp:spPr>
        <a:xfrm>
          <a:off x="8378040" y="124440"/>
          <a:ext cx="2448528" cy="596746"/>
        </a:xfrm>
        <a:prstGeom prst="rect">
          <a:avLst/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Optimization techniques:</a:t>
          </a:r>
          <a:endParaRPr lang="en-US" sz="1700" kern="1200"/>
        </a:p>
      </dsp:txBody>
      <dsp:txXfrm>
        <a:off x="8378040" y="124440"/>
        <a:ext cx="2448528" cy="596746"/>
      </dsp:txXfrm>
    </dsp:sp>
    <dsp:sp modelId="{B9BCEA1B-2F7A-47A2-A24D-B7D7ADBDADB3}">
      <dsp:nvSpPr>
        <dsp:cNvPr id="0" name=""/>
        <dsp:cNvSpPr/>
      </dsp:nvSpPr>
      <dsp:spPr>
        <a:xfrm>
          <a:off x="8378040" y="721187"/>
          <a:ext cx="2448528" cy="2753235"/>
        </a:xfrm>
        <a:prstGeom prst="rect">
          <a:avLst/>
        </a:prstGeom>
        <a:solidFill>
          <a:schemeClr val="accent2">
            <a:tint val="40000"/>
            <a:alpha val="90000"/>
            <a:hueOff val="5291884"/>
            <a:satOff val="-5406"/>
            <a:lumOff val="-19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91884"/>
              <a:satOff val="-5406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/>
            <a:t>Use linear programming or genetic algorithms to allocate resources efficiently and minimize risk.</a:t>
          </a:r>
          <a:endParaRPr lang="en-US" sz="1700" kern="1200"/>
        </a:p>
      </dsp:txBody>
      <dsp:txXfrm>
        <a:off x="8378040" y="721187"/>
        <a:ext cx="2448528" cy="2753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52F9F-BEB1-4F53-9DF5-AD76FFB3DC98}">
      <dsp:nvSpPr>
        <dsp:cNvPr id="0" name=""/>
        <dsp:cNvSpPr/>
      </dsp:nvSpPr>
      <dsp:spPr>
        <a:xfrm>
          <a:off x="4647" y="544510"/>
          <a:ext cx="1200445" cy="1200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D437C-4FDE-4482-8C83-4808F33E0F83}">
      <dsp:nvSpPr>
        <dsp:cNvPr id="0" name=""/>
        <dsp:cNvSpPr/>
      </dsp:nvSpPr>
      <dsp:spPr>
        <a:xfrm>
          <a:off x="4647" y="1875858"/>
          <a:ext cx="3429843" cy="72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b="1" kern="1200" dirty="0"/>
            <a:t>Integrate learnings from previous courses: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600" kern="1200" dirty="0"/>
        </a:p>
      </dsp:txBody>
      <dsp:txXfrm>
        <a:off x="4647" y="1875858"/>
        <a:ext cx="3429843" cy="723482"/>
      </dsp:txXfrm>
    </dsp:sp>
    <dsp:sp modelId="{99BA468D-768B-4B9B-8D55-D331D26C2D9B}">
      <dsp:nvSpPr>
        <dsp:cNvPr id="0" name=""/>
        <dsp:cNvSpPr/>
      </dsp:nvSpPr>
      <dsp:spPr>
        <a:xfrm>
          <a:off x="4647" y="2660226"/>
          <a:ext cx="3429843" cy="92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Statistics and machine learning (for predictive modeling)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GIS and spatial analysis (for mapping and resource allocation)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Data visualization (for effective communication)</a:t>
          </a:r>
          <a:endParaRPr lang="en-US" sz="1200" kern="1200"/>
        </a:p>
      </dsp:txBody>
      <dsp:txXfrm>
        <a:off x="4647" y="2660226"/>
        <a:ext cx="3429843" cy="928536"/>
      </dsp:txXfrm>
    </dsp:sp>
    <dsp:sp modelId="{DF80815C-C36D-4C5A-B670-EBB582FDF967}">
      <dsp:nvSpPr>
        <dsp:cNvPr id="0" name=""/>
        <dsp:cNvSpPr/>
      </dsp:nvSpPr>
      <dsp:spPr>
        <a:xfrm>
          <a:off x="4034714" y="544510"/>
          <a:ext cx="1200445" cy="1200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71DCE-CDC1-4912-B116-98CE559B2BB2}">
      <dsp:nvSpPr>
        <dsp:cNvPr id="0" name=""/>
        <dsp:cNvSpPr/>
      </dsp:nvSpPr>
      <dsp:spPr>
        <a:xfrm>
          <a:off x="4034714" y="1875858"/>
          <a:ext cx="3429843" cy="72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b="1" kern="1200" dirty="0"/>
            <a:t>Apply frameworks and methodologies:</a:t>
          </a:r>
          <a:endParaRPr lang="en-US" sz="1600" kern="1200" dirty="0"/>
        </a:p>
      </dsp:txBody>
      <dsp:txXfrm>
        <a:off x="4034714" y="1875858"/>
        <a:ext cx="3429843" cy="723482"/>
      </dsp:txXfrm>
    </dsp:sp>
    <dsp:sp modelId="{09DFFDC2-D31B-4FCC-8DFD-1076164FAF48}">
      <dsp:nvSpPr>
        <dsp:cNvPr id="0" name=""/>
        <dsp:cNvSpPr/>
      </dsp:nvSpPr>
      <dsp:spPr>
        <a:xfrm>
          <a:off x="4034714" y="2660226"/>
          <a:ext cx="3429843" cy="92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CRISP-DM (cross-industry standard process for data mining)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DMBOK (data mining body of knowledge)</a:t>
          </a:r>
          <a:endParaRPr lang="en-US" sz="1200" kern="1200" dirty="0"/>
        </a:p>
      </dsp:txBody>
      <dsp:txXfrm>
        <a:off x="4034714" y="2660226"/>
        <a:ext cx="3429843" cy="928536"/>
      </dsp:txXfrm>
    </dsp:sp>
    <dsp:sp modelId="{E2CB19EE-5308-4ABC-80BC-841C8D4259E0}">
      <dsp:nvSpPr>
        <dsp:cNvPr id="0" name=""/>
        <dsp:cNvSpPr/>
      </dsp:nvSpPr>
      <dsp:spPr>
        <a:xfrm>
          <a:off x="8064780" y="544510"/>
          <a:ext cx="1200445" cy="1200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C8E43-0C34-4813-8E1B-473842EE775E}">
      <dsp:nvSpPr>
        <dsp:cNvPr id="0" name=""/>
        <dsp:cNvSpPr/>
      </dsp:nvSpPr>
      <dsp:spPr>
        <a:xfrm>
          <a:off x="8064780" y="1875858"/>
          <a:ext cx="3429843" cy="72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600" b="1" kern="1200" dirty="0"/>
            <a:t>Case studies and industry reports:</a:t>
          </a:r>
          <a:endParaRPr lang="en-US" sz="1600" kern="1200" dirty="0"/>
        </a:p>
      </dsp:txBody>
      <dsp:txXfrm>
        <a:off x="8064780" y="1875858"/>
        <a:ext cx="3429843" cy="723482"/>
      </dsp:txXfrm>
    </dsp:sp>
    <dsp:sp modelId="{AEF025E1-7DE1-4A4B-B862-4A10F67EB1B6}">
      <dsp:nvSpPr>
        <dsp:cNvPr id="0" name=""/>
        <dsp:cNvSpPr/>
      </dsp:nvSpPr>
      <dsp:spPr>
        <a:xfrm>
          <a:off x="8064780" y="2660226"/>
          <a:ext cx="3429843" cy="92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Review successful implementations of predictive analytics and machine learning in firefighting and related fields.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 dirty="0"/>
            <a:t>Identify best practices and lessons learned.</a:t>
          </a:r>
          <a:endParaRPr lang="en-US" sz="1200" kern="1200" dirty="0"/>
        </a:p>
      </dsp:txBody>
      <dsp:txXfrm>
        <a:off x="8064780" y="2660226"/>
        <a:ext cx="3429843" cy="928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075EA-D1A8-4C8D-AD35-4F9424A4D7E4}">
      <dsp:nvSpPr>
        <dsp:cNvPr id="0" name=""/>
        <dsp:cNvSpPr/>
      </dsp:nvSpPr>
      <dsp:spPr>
        <a:xfrm>
          <a:off x="6914" y="86690"/>
          <a:ext cx="3057606" cy="864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Additional data needs</a:t>
          </a:r>
          <a:r>
            <a:rPr lang="en-CA" sz="1600" kern="1200"/>
            <a:t>:</a:t>
          </a:r>
          <a:endParaRPr lang="en-US" sz="1600" kern="1200"/>
        </a:p>
      </dsp:txBody>
      <dsp:txXfrm>
        <a:off x="438914" y="86690"/>
        <a:ext cx="2193606" cy="864000"/>
      </dsp:txXfrm>
    </dsp:sp>
    <dsp:sp modelId="{350F20C7-0EED-42E3-B0D7-196142FCDE6F}">
      <dsp:nvSpPr>
        <dsp:cNvPr id="0" name=""/>
        <dsp:cNvSpPr/>
      </dsp:nvSpPr>
      <dsp:spPr>
        <a:xfrm>
          <a:off x="6914" y="1058690"/>
          <a:ext cx="2446084" cy="31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Real-time weather data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Social media data (public awareness and sentiment)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IoT sensor data (e.g., temperature, humidity sensors in forests)</a:t>
          </a:r>
          <a:endParaRPr lang="en-US" sz="1600" kern="1200"/>
        </a:p>
      </dsp:txBody>
      <dsp:txXfrm>
        <a:off x="6914" y="1058690"/>
        <a:ext cx="2446084" cy="3168000"/>
      </dsp:txXfrm>
    </dsp:sp>
    <dsp:sp modelId="{D07FDE91-F78E-48A2-8BE8-3E17A1F05E12}">
      <dsp:nvSpPr>
        <dsp:cNvPr id="0" name=""/>
        <dsp:cNvSpPr/>
      </dsp:nvSpPr>
      <dsp:spPr>
        <a:xfrm>
          <a:off x="2848520" y="86690"/>
          <a:ext cx="3057606" cy="864000"/>
        </a:xfrm>
        <a:prstGeom prst="chevron">
          <a:avLst/>
        </a:prstGeom>
        <a:solidFill>
          <a:schemeClr val="accent2">
            <a:hueOff val="1847440"/>
            <a:satOff val="-318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Data quality issues:</a:t>
          </a:r>
          <a:endParaRPr lang="en-US" sz="1600" kern="1200"/>
        </a:p>
      </dsp:txBody>
      <dsp:txXfrm>
        <a:off x="3280520" y="86690"/>
        <a:ext cx="2193606" cy="864000"/>
      </dsp:txXfrm>
    </dsp:sp>
    <dsp:sp modelId="{D9F8D5DF-EC25-4BED-912C-BCA8C3A207F8}">
      <dsp:nvSpPr>
        <dsp:cNvPr id="0" name=""/>
        <dsp:cNvSpPr/>
      </dsp:nvSpPr>
      <dsp:spPr>
        <a:xfrm>
          <a:off x="2848520" y="1058690"/>
          <a:ext cx="2446084" cy="31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Incomplete or missing data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Inconsistent formatting and errors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Solutions: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Collaborate with government agencies and private companies to obtain real-time data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Use web scraping tools to collect social media data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Install IoT sensors in high-risk areas</a:t>
          </a:r>
          <a:endParaRPr lang="en-US" sz="1600" kern="1200"/>
        </a:p>
      </dsp:txBody>
      <dsp:txXfrm>
        <a:off x="2848520" y="1058690"/>
        <a:ext cx="2446084" cy="3168000"/>
      </dsp:txXfrm>
    </dsp:sp>
    <dsp:sp modelId="{52FDEAC9-F665-426A-A2DA-F24C20710879}">
      <dsp:nvSpPr>
        <dsp:cNvPr id="0" name=""/>
        <dsp:cNvSpPr/>
      </dsp:nvSpPr>
      <dsp:spPr>
        <a:xfrm>
          <a:off x="5690126" y="86690"/>
          <a:ext cx="3057606" cy="864000"/>
        </a:xfrm>
        <a:prstGeom prst="chevron">
          <a:avLst/>
        </a:prstGeom>
        <a:solidFill>
          <a:schemeClr val="accent2">
            <a:hueOff val="3694879"/>
            <a:satOff val="-635"/>
            <a:lumOff val="-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Technical challenges:</a:t>
          </a:r>
          <a:endParaRPr lang="en-US" sz="1600" kern="1200"/>
        </a:p>
      </dsp:txBody>
      <dsp:txXfrm>
        <a:off x="6122126" y="86690"/>
        <a:ext cx="2193606" cy="864000"/>
      </dsp:txXfrm>
    </dsp:sp>
    <dsp:sp modelId="{022C7510-B97D-4752-9B3A-E831E6C08BD7}">
      <dsp:nvSpPr>
        <dsp:cNvPr id="0" name=""/>
        <dsp:cNvSpPr/>
      </dsp:nvSpPr>
      <dsp:spPr>
        <a:xfrm>
          <a:off x="5690126" y="1058690"/>
          <a:ext cx="2446084" cy="31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Handling large datasets and processing times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Ensuring model interpretability and explainability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Addressing privacy and security concerns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Integrating with existing systems and infrastructure</a:t>
          </a:r>
          <a:endParaRPr lang="en-US" sz="1600" kern="1200"/>
        </a:p>
      </dsp:txBody>
      <dsp:txXfrm>
        <a:off x="5690126" y="1058690"/>
        <a:ext cx="2446084" cy="3168000"/>
      </dsp:txXfrm>
    </dsp:sp>
    <dsp:sp modelId="{AB9CA3A3-23BD-4E06-A09D-7E754AA3FD27}">
      <dsp:nvSpPr>
        <dsp:cNvPr id="0" name=""/>
        <dsp:cNvSpPr/>
      </dsp:nvSpPr>
      <dsp:spPr>
        <a:xfrm>
          <a:off x="8531733" y="86690"/>
          <a:ext cx="3057606" cy="864000"/>
        </a:xfrm>
        <a:prstGeom prst="chevron">
          <a:avLst/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Organizational challenges:</a:t>
          </a:r>
          <a:endParaRPr lang="en-US" sz="1600" kern="1200"/>
        </a:p>
      </dsp:txBody>
      <dsp:txXfrm>
        <a:off x="8963733" y="86690"/>
        <a:ext cx="2193606" cy="864000"/>
      </dsp:txXfrm>
    </dsp:sp>
    <dsp:sp modelId="{E4C321CB-7F9F-413E-81B4-8F6A42F7F455}">
      <dsp:nvSpPr>
        <dsp:cNvPr id="0" name=""/>
        <dsp:cNvSpPr/>
      </dsp:nvSpPr>
      <dsp:spPr>
        <a:xfrm>
          <a:off x="8531733" y="1058690"/>
          <a:ext cx="2446084" cy="31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Change management and adoption of new technology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Aligning different stakeholders and their interests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Managing the budget and resources for implementation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/>
            <a:t>Developing a clear strategy and roadmap for AI adoption</a:t>
          </a:r>
          <a:endParaRPr lang="en-US" sz="1600" kern="1200"/>
        </a:p>
      </dsp:txBody>
      <dsp:txXfrm>
        <a:off x="8531733" y="1058690"/>
        <a:ext cx="2446084" cy="3168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83986-E55E-4EC4-86C4-57FF37084FB7}">
      <dsp:nvSpPr>
        <dsp:cNvPr id="0" name=""/>
        <dsp:cNvSpPr/>
      </dsp:nvSpPr>
      <dsp:spPr>
        <a:xfrm>
          <a:off x="0" y="0"/>
          <a:ext cx="9206044" cy="1079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Ongoing monitoring and update of predictive models</a:t>
          </a:r>
          <a:endParaRPr lang="en-US" sz="2900" kern="1200" dirty="0"/>
        </a:p>
      </dsp:txBody>
      <dsp:txXfrm>
        <a:off x="31622" y="31622"/>
        <a:ext cx="8041008" cy="1016414"/>
      </dsp:txXfrm>
    </dsp:sp>
    <dsp:sp modelId="{13161D5F-019A-407D-9B8B-9DD51C40C7C1}">
      <dsp:nvSpPr>
        <dsp:cNvPr id="0" name=""/>
        <dsp:cNvSpPr/>
      </dsp:nvSpPr>
      <dsp:spPr>
        <a:xfrm>
          <a:off x="812298" y="1259602"/>
          <a:ext cx="9206044" cy="1079658"/>
        </a:xfrm>
        <a:prstGeom prst="roundRect">
          <a:avLst>
            <a:gd name="adj" fmla="val 10000"/>
          </a:avLst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Integration with emergency response systems</a:t>
          </a:r>
          <a:endParaRPr lang="en-US" sz="2900" kern="1200"/>
        </a:p>
      </dsp:txBody>
      <dsp:txXfrm>
        <a:off x="843920" y="1291224"/>
        <a:ext cx="7628724" cy="1016414"/>
      </dsp:txXfrm>
    </dsp:sp>
    <dsp:sp modelId="{7EEB624F-B3A2-4BD8-A9A2-6DE8A73F4FFD}">
      <dsp:nvSpPr>
        <dsp:cNvPr id="0" name=""/>
        <dsp:cNvSpPr/>
      </dsp:nvSpPr>
      <dsp:spPr>
        <a:xfrm>
          <a:off x="1624596" y="2519204"/>
          <a:ext cx="9206044" cy="1079658"/>
        </a:xfrm>
        <a:prstGeom prst="roundRect">
          <a:avLst>
            <a:gd name="adj" fmla="val 10000"/>
          </a:avLst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Expansion to other regions and applications (e.g., flood risk prediction)</a:t>
          </a:r>
          <a:endParaRPr lang="en-US" sz="2900" kern="1200"/>
        </a:p>
      </dsp:txBody>
      <dsp:txXfrm>
        <a:off x="1656218" y="2550826"/>
        <a:ext cx="7628724" cy="1016414"/>
      </dsp:txXfrm>
    </dsp:sp>
    <dsp:sp modelId="{87A88694-ABF4-481A-8126-D7F30E74B2D8}">
      <dsp:nvSpPr>
        <dsp:cNvPr id="0" name=""/>
        <dsp:cNvSpPr/>
      </dsp:nvSpPr>
      <dsp:spPr>
        <a:xfrm>
          <a:off x="8504266" y="818741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62166" y="818741"/>
        <a:ext cx="385978" cy="528088"/>
      </dsp:txXfrm>
    </dsp:sp>
    <dsp:sp modelId="{C2B4BB5A-19D3-4216-999E-7916874CCACE}">
      <dsp:nvSpPr>
        <dsp:cNvPr id="0" name=""/>
        <dsp:cNvSpPr/>
      </dsp:nvSpPr>
      <dsp:spPr>
        <a:xfrm>
          <a:off x="9316564" y="2071145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91884"/>
            <a:satOff val="-5406"/>
            <a:lumOff val="-19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91884"/>
              <a:satOff val="-5406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74464" y="2071145"/>
        <a:ext cx="385978" cy="5280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E0550-1717-4371-BA89-AD25058B5BED}">
      <dsp:nvSpPr>
        <dsp:cNvPr id="0" name=""/>
        <dsp:cNvSpPr/>
      </dsp:nvSpPr>
      <dsp:spPr>
        <a:xfrm>
          <a:off x="670070" y="15693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87A73-EE4B-4ABE-88DA-6C6E0A7DF858}">
      <dsp:nvSpPr>
        <dsp:cNvPr id="0" name=""/>
        <dsp:cNvSpPr/>
      </dsp:nvSpPr>
      <dsp:spPr>
        <a:xfrm>
          <a:off x="1086883" y="5737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AC9CD-46E5-45E4-886B-F5659E3BDBF4}">
      <dsp:nvSpPr>
        <dsp:cNvPr id="0" name=""/>
        <dsp:cNvSpPr/>
      </dsp:nvSpPr>
      <dsp:spPr>
        <a:xfrm>
          <a:off x="44851" y="272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AI-powered drones for early detection and monitoring</a:t>
          </a:r>
          <a:endParaRPr lang="en-US" sz="1600" kern="1200"/>
        </a:p>
      </dsp:txBody>
      <dsp:txXfrm>
        <a:off x="44851" y="2721931"/>
        <a:ext cx="3206250" cy="720000"/>
      </dsp:txXfrm>
    </dsp:sp>
    <dsp:sp modelId="{1ACE7BD2-46EB-484F-89F9-343DD09C25E7}">
      <dsp:nvSpPr>
        <dsp:cNvPr id="0" name=""/>
        <dsp:cNvSpPr/>
      </dsp:nvSpPr>
      <dsp:spPr>
        <a:xfrm>
          <a:off x="4437414" y="15693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DF2C4-6FD5-4E70-8FCA-66CDBCD4A1C3}">
      <dsp:nvSpPr>
        <dsp:cNvPr id="0" name=""/>
        <dsp:cNvSpPr/>
      </dsp:nvSpPr>
      <dsp:spPr>
        <a:xfrm>
          <a:off x="4854226" y="5737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208AC-07C2-4D57-992F-AF44365C2A3B}">
      <dsp:nvSpPr>
        <dsp:cNvPr id="0" name=""/>
        <dsp:cNvSpPr/>
      </dsp:nvSpPr>
      <dsp:spPr>
        <a:xfrm>
          <a:off x="3812195" y="272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Mobile apps for public education and alerts</a:t>
          </a:r>
          <a:endParaRPr lang="en-US" sz="1600" kern="1200"/>
        </a:p>
      </dsp:txBody>
      <dsp:txXfrm>
        <a:off x="3812195" y="2721931"/>
        <a:ext cx="3206250" cy="720000"/>
      </dsp:txXfrm>
    </dsp:sp>
    <dsp:sp modelId="{55B8126E-F0BA-48E0-98F1-A214BD5EFCF5}">
      <dsp:nvSpPr>
        <dsp:cNvPr id="0" name=""/>
        <dsp:cNvSpPr/>
      </dsp:nvSpPr>
      <dsp:spPr>
        <a:xfrm>
          <a:off x="8204758" y="15693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64CE-20F2-4145-AD2F-8732B2114AC6}">
      <dsp:nvSpPr>
        <dsp:cNvPr id="0" name=""/>
        <dsp:cNvSpPr/>
      </dsp:nvSpPr>
      <dsp:spPr>
        <a:xfrm>
          <a:off x="8621570" y="5737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D0763-08A1-45DC-8B7C-0F9C92A5E78D}">
      <dsp:nvSpPr>
        <dsp:cNvPr id="0" name=""/>
        <dsp:cNvSpPr/>
      </dsp:nvSpPr>
      <dsp:spPr>
        <a:xfrm>
          <a:off x="7579539" y="272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/>
            <a:t>Gamification and simulation platforms for firefighter training</a:t>
          </a:r>
          <a:endParaRPr lang="en-US" sz="1600" kern="1200"/>
        </a:p>
      </dsp:txBody>
      <dsp:txXfrm>
        <a:off x="7579539" y="2721931"/>
        <a:ext cx="32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3F286-4C65-4E4B-A26D-01BCBC0FBEB1}">
      <dsp:nvSpPr>
        <dsp:cNvPr id="0" name=""/>
        <dsp:cNvSpPr/>
      </dsp:nvSpPr>
      <dsp:spPr>
        <a:xfrm>
          <a:off x="846" y="0"/>
          <a:ext cx="3426882" cy="35988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00" tIns="0" rIns="33850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Reduced number of wildfires and associated losses</a:t>
          </a:r>
          <a:endParaRPr lang="en-US" sz="2600" kern="1200"/>
        </a:p>
      </dsp:txBody>
      <dsp:txXfrm>
        <a:off x="846" y="1439545"/>
        <a:ext cx="3426882" cy="2159317"/>
      </dsp:txXfrm>
    </dsp:sp>
    <dsp:sp modelId="{8FA2672E-A0F4-4B38-8BDA-80B0CFE1B116}">
      <dsp:nvSpPr>
        <dsp:cNvPr id="0" name=""/>
        <dsp:cNvSpPr/>
      </dsp:nvSpPr>
      <dsp:spPr>
        <a:xfrm>
          <a:off x="846" y="0"/>
          <a:ext cx="3426882" cy="14395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00" tIns="165100" rIns="3385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46" y="0"/>
        <a:ext cx="3426882" cy="1439545"/>
      </dsp:txXfrm>
    </dsp:sp>
    <dsp:sp modelId="{B7FAB7FC-3FC4-4E61-8538-6FA856114778}">
      <dsp:nvSpPr>
        <dsp:cNvPr id="0" name=""/>
        <dsp:cNvSpPr/>
      </dsp:nvSpPr>
      <dsp:spPr>
        <a:xfrm>
          <a:off x="3701879" y="0"/>
          <a:ext cx="3426882" cy="35988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00" tIns="0" rIns="33850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Improved resource allocation and cost savings</a:t>
          </a:r>
          <a:endParaRPr lang="en-US" sz="2600" kern="1200"/>
        </a:p>
      </dsp:txBody>
      <dsp:txXfrm>
        <a:off x="3701879" y="1439545"/>
        <a:ext cx="3426882" cy="2159317"/>
      </dsp:txXfrm>
    </dsp:sp>
    <dsp:sp modelId="{BCF5839D-6DCD-4DE8-AA61-4C966C3B56C5}">
      <dsp:nvSpPr>
        <dsp:cNvPr id="0" name=""/>
        <dsp:cNvSpPr/>
      </dsp:nvSpPr>
      <dsp:spPr>
        <a:xfrm>
          <a:off x="3701879" y="0"/>
          <a:ext cx="3426882" cy="14395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00" tIns="165100" rIns="3385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01879" y="0"/>
        <a:ext cx="3426882" cy="1439545"/>
      </dsp:txXfrm>
    </dsp:sp>
    <dsp:sp modelId="{DF1A1B61-23D0-40C1-A426-27763CF85E07}">
      <dsp:nvSpPr>
        <dsp:cNvPr id="0" name=""/>
        <dsp:cNvSpPr/>
      </dsp:nvSpPr>
      <dsp:spPr>
        <a:xfrm>
          <a:off x="7402912" y="0"/>
          <a:ext cx="3426882" cy="35988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00" tIns="0" rIns="33850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Enhanced public safety and awareness</a:t>
          </a:r>
          <a:endParaRPr lang="en-US" sz="2600" kern="1200"/>
        </a:p>
      </dsp:txBody>
      <dsp:txXfrm>
        <a:off x="7402912" y="1439545"/>
        <a:ext cx="3426882" cy="2159317"/>
      </dsp:txXfrm>
    </dsp:sp>
    <dsp:sp modelId="{9032E868-4FB1-40CA-B632-7170C4F99C30}">
      <dsp:nvSpPr>
        <dsp:cNvPr id="0" name=""/>
        <dsp:cNvSpPr/>
      </dsp:nvSpPr>
      <dsp:spPr>
        <a:xfrm>
          <a:off x="7402912" y="0"/>
          <a:ext cx="3426882" cy="1439545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8500" tIns="165100" rIns="3385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02912" y="0"/>
        <a:ext cx="3426882" cy="14395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E83BF-AFDD-4830-980D-A1509B49F9B5}">
      <dsp:nvSpPr>
        <dsp:cNvPr id="0" name=""/>
        <dsp:cNvSpPr/>
      </dsp:nvSpPr>
      <dsp:spPr>
        <a:xfrm>
          <a:off x="12154" y="561626"/>
          <a:ext cx="573821" cy="5738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AB498-57C7-4A1C-9AED-9F6F12F600E2}">
      <dsp:nvSpPr>
        <dsp:cNvPr id="0" name=""/>
        <dsp:cNvSpPr/>
      </dsp:nvSpPr>
      <dsp:spPr>
        <a:xfrm>
          <a:off x="12154" y="1270265"/>
          <a:ext cx="163949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Key Findings:</a:t>
          </a:r>
          <a:endParaRPr lang="en-US" sz="1400" kern="1200"/>
        </a:p>
      </dsp:txBody>
      <dsp:txXfrm>
        <a:off x="12154" y="1270265"/>
        <a:ext cx="1639491" cy="692336"/>
      </dsp:txXfrm>
    </dsp:sp>
    <dsp:sp modelId="{BB0008E5-DC81-4BA6-8528-64B25400D650}">
      <dsp:nvSpPr>
        <dsp:cNvPr id="0" name=""/>
        <dsp:cNvSpPr/>
      </dsp:nvSpPr>
      <dsp:spPr>
        <a:xfrm>
          <a:off x="12154" y="2025307"/>
          <a:ext cx="1639491" cy="167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Natural and human factors contribute to wildfires.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Severe impacts on lives, property, environment, and the economy.</a:t>
          </a:r>
        </a:p>
      </dsp:txBody>
      <dsp:txXfrm>
        <a:off x="12154" y="2025307"/>
        <a:ext cx="1639491" cy="1671030"/>
      </dsp:txXfrm>
    </dsp:sp>
    <dsp:sp modelId="{32F2E91C-A600-4B65-9A80-ED3BF71DB79C}">
      <dsp:nvSpPr>
        <dsp:cNvPr id="0" name=""/>
        <dsp:cNvSpPr/>
      </dsp:nvSpPr>
      <dsp:spPr>
        <a:xfrm>
          <a:off x="2040287" y="561626"/>
          <a:ext cx="573821" cy="5738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A4536-0467-450B-977B-68264B5C47BD}">
      <dsp:nvSpPr>
        <dsp:cNvPr id="0" name=""/>
        <dsp:cNvSpPr/>
      </dsp:nvSpPr>
      <dsp:spPr>
        <a:xfrm>
          <a:off x="1938556" y="1270265"/>
          <a:ext cx="184295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Recommendations:</a:t>
          </a:r>
          <a:endParaRPr lang="en-US" sz="1400" kern="1200" dirty="0"/>
        </a:p>
      </dsp:txBody>
      <dsp:txXfrm>
        <a:off x="1938556" y="1270265"/>
        <a:ext cx="1842951" cy="692336"/>
      </dsp:txXfrm>
    </dsp:sp>
    <dsp:sp modelId="{8467CF03-3B3A-45FD-A77D-332E5F42023E}">
      <dsp:nvSpPr>
        <dsp:cNvPr id="0" name=""/>
        <dsp:cNvSpPr/>
      </dsp:nvSpPr>
      <dsp:spPr>
        <a:xfrm>
          <a:off x="2040287" y="2025307"/>
          <a:ext cx="1639491" cy="167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 predictive analytics using historical weather, satellite imagery, and fire incident data.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Utilize machine learning, spatial analysis, and optimization techniques.</a:t>
          </a:r>
        </a:p>
      </dsp:txBody>
      <dsp:txXfrm>
        <a:off x="2040287" y="2025307"/>
        <a:ext cx="1639491" cy="1671030"/>
      </dsp:txXfrm>
    </dsp:sp>
    <dsp:sp modelId="{5767FFD0-7101-4BDB-B6D2-87EA63F09350}">
      <dsp:nvSpPr>
        <dsp:cNvPr id="0" name=""/>
        <dsp:cNvSpPr/>
      </dsp:nvSpPr>
      <dsp:spPr>
        <a:xfrm>
          <a:off x="4068419" y="561626"/>
          <a:ext cx="573821" cy="5738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3DA88-C85B-48D7-836B-19F929B344C4}">
      <dsp:nvSpPr>
        <dsp:cNvPr id="0" name=""/>
        <dsp:cNvSpPr/>
      </dsp:nvSpPr>
      <dsp:spPr>
        <a:xfrm>
          <a:off x="4068419" y="1270265"/>
          <a:ext cx="163949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Call to Action:</a:t>
          </a:r>
          <a:endParaRPr lang="en-US" sz="1400" kern="1200"/>
        </a:p>
      </dsp:txBody>
      <dsp:txXfrm>
        <a:off x="4068419" y="1270265"/>
        <a:ext cx="1639491" cy="692336"/>
      </dsp:txXfrm>
    </dsp:sp>
    <dsp:sp modelId="{442AF03C-EA39-421D-B257-57236BD04A91}">
      <dsp:nvSpPr>
        <dsp:cNvPr id="0" name=""/>
        <dsp:cNvSpPr/>
      </dsp:nvSpPr>
      <dsp:spPr>
        <a:xfrm>
          <a:off x="4068419" y="2025307"/>
          <a:ext cx="1639491" cy="167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Collaborate among stakeholders for data-driven solutions.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Adopt real-time data, social media insights, and IoT sensors for accuracy.</a:t>
          </a:r>
        </a:p>
      </dsp:txBody>
      <dsp:txXfrm>
        <a:off x="4068419" y="2025307"/>
        <a:ext cx="1639491" cy="1671030"/>
      </dsp:txXfrm>
    </dsp:sp>
    <dsp:sp modelId="{46BBBFE6-DF67-4ADD-8360-775267E956DD}">
      <dsp:nvSpPr>
        <dsp:cNvPr id="0" name=""/>
        <dsp:cNvSpPr/>
      </dsp:nvSpPr>
      <dsp:spPr>
        <a:xfrm>
          <a:off x="5994821" y="561626"/>
          <a:ext cx="573821" cy="5738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23C44-6654-4621-8D28-FEF85CBAB33A}">
      <dsp:nvSpPr>
        <dsp:cNvPr id="0" name=""/>
        <dsp:cNvSpPr/>
      </dsp:nvSpPr>
      <dsp:spPr>
        <a:xfrm>
          <a:off x="5994821" y="1270265"/>
          <a:ext cx="163949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Future Research Opportunities: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</dsp:txBody>
      <dsp:txXfrm>
        <a:off x="5994821" y="1270265"/>
        <a:ext cx="1639491" cy="692336"/>
      </dsp:txXfrm>
    </dsp:sp>
    <dsp:sp modelId="{4C1C8CA3-BB23-4A9D-8C2C-269B97AA27C8}">
      <dsp:nvSpPr>
        <dsp:cNvPr id="0" name=""/>
        <dsp:cNvSpPr/>
      </dsp:nvSpPr>
      <dsp:spPr>
        <a:xfrm>
          <a:off x="5994821" y="2025307"/>
          <a:ext cx="1639491" cy="167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real-time data integration, social media sentiment analysis, and IoT sensor networks.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Address data quality, technical challenges, and organizational hurdles.</a:t>
          </a:r>
        </a:p>
      </dsp:txBody>
      <dsp:txXfrm>
        <a:off x="5994821" y="2025307"/>
        <a:ext cx="1639491" cy="1671030"/>
      </dsp:txXfrm>
    </dsp:sp>
    <dsp:sp modelId="{80C38145-C689-4D17-B0A5-1E0A0ED1F970}">
      <dsp:nvSpPr>
        <dsp:cNvPr id="0" name=""/>
        <dsp:cNvSpPr/>
      </dsp:nvSpPr>
      <dsp:spPr>
        <a:xfrm>
          <a:off x="7921223" y="561626"/>
          <a:ext cx="573821" cy="5738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BE577-D969-4324-A214-605E3876ED6E}">
      <dsp:nvSpPr>
        <dsp:cNvPr id="0" name=""/>
        <dsp:cNvSpPr/>
      </dsp:nvSpPr>
      <dsp:spPr>
        <a:xfrm>
          <a:off x="7921223" y="1270265"/>
          <a:ext cx="163949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Innovative Solutions:</a:t>
          </a:r>
          <a:endParaRPr lang="en-US" sz="1400" kern="1200"/>
        </a:p>
      </dsp:txBody>
      <dsp:txXfrm>
        <a:off x="7921223" y="1270265"/>
        <a:ext cx="1639491" cy="692336"/>
      </dsp:txXfrm>
    </dsp:sp>
    <dsp:sp modelId="{271FFAC1-ABAC-4B2A-9891-1429B6DD4500}">
      <dsp:nvSpPr>
        <dsp:cNvPr id="0" name=""/>
        <dsp:cNvSpPr/>
      </dsp:nvSpPr>
      <dsp:spPr>
        <a:xfrm>
          <a:off x="7921223" y="2025307"/>
          <a:ext cx="1639491" cy="167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AI-powered drones, mobile apps, and gamification for early detection, public education, and firefighter training.</a:t>
          </a:r>
        </a:p>
      </dsp:txBody>
      <dsp:txXfrm>
        <a:off x="7921223" y="2025307"/>
        <a:ext cx="1639491" cy="1671030"/>
      </dsp:txXfrm>
    </dsp:sp>
    <dsp:sp modelId="{86125518-EFDE-47D3-93E6-4249C222A77F}">
      <dsp:nvSpPr>
        <dsp:cNvPr id="0" name=""/>
        <dsp:cNvSpPr/>
      </dsp:nvSpPr>
      <dsp:spPr>
        <a:xfrm>
          <a:off x="9847626" y="561626"/>
          <a:ext cx="573821" cy="5738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3EC28-D4F4-406E-BF8B-A2437396AE35}">
      <dsp:nvSpPr>
        <dsp:cNvPr id="0" name=""/>
        <dsp:cNvSpPr/>
      </dsp:nvSpPr>
      <dsp:spPr>
        <a:xfrm>
          <a:off x="9847626" y="1270265"/>
          <a:ext cx="1639491" cy="69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Potential Impact:</a:t>
          </a:r>
          <a:endParaRPr lang="en-US" sz="1400" kern="1200"/>
        </a:p>
      </dsp:txBody>
      <dsp:txXfrm>
        <a:off x="9847626" y="1270265"/>
        <a:ext cx="1639491" cy="692336"/>
      </dsp:txXfrm>
    </dsp:sp>
    <dsp:sp modelId="{BAEB9937-825D-4DF9-8B1A-276394608282}">
      <dsp:nvSpPr>
        <dsp:cNvPr id="0" name=""/>
        <dsp:cNvSpPr/>
      </dsp:nvSpPr>
      <dsp:spPr>
        <a:xfrm>
          <a:off x="9847626" y="2025307"/>
          <a:ext cx="1639491" cy="167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Reduce wildfires and associated losses.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Improve resource allocation for cost savings.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Enhance public safety, awareness, and community resilience.</a:t>
          </a:r>
        </a:p>
      </dsp:txBody>
      <dsp:txXfrm>
        <a:off x="9847626" y="2025307"/>
        <a:ext cx="1639491" cy="1671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496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6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4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5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7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3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1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0E0-E52B-42AF-A76B-4B2D224FEC4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A6C98-9711-4EFF-98B6-653E081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2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FE9F-F09D-406F-944F-7D4DE5830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WILDFIRE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08151-5961-4A2F-AFF0-71E859F8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2297706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Ankita Pall (c0868547)</a:t>
            </a:r>
          </a:p>
          <a:p>
            <a:r>
              <a:rPr lang="en-US" dirty="0"/>
              <a:t>Mehul Maru (c0870127)</a:t>
            </a:r>
          </a:p>
          <a:p>
            <a:r>
              <a:rPr lang="en-US" dirty="0"/>
              <a:t>Sai </a:t>
            </a:r>
            <a:r>
              <a:rPr lang="en-US" dirty="0" err="1"/>
              <a:t>Samarpan</a:t>
            </a:r>
            <a:r>
              <a:rPr lang="en-US" dirty="0"/>
              <a:t> </a:t>
            </a:r>
            <a:r>
              <a:rPr lang="en-US" dirty="0" err="1"/>
              <a:t>Sahu</a:t>
            </a:r>
            <a:r>
              <a:rPr lang="en-US" dirty="0"/>
              <a:t> (c0868567)</a:t>
            </a:r>
          </a:p>
          <a:p>
            <a:r>
              <a:rPr lang="en-US" dirty="0"/>
              <a:t>Sheetal (c0879889)</a:t>
            </a:r>
          </a:p>
        </p:txBody>
      </p:sp>
    </p:spTree>
    <p:extLst>
      <p:ext uri="{BB962C8B-B14F-4D97-AF65-F5344CB8AC3E}">
        <p14:creationId xmlns:p14="http://schemas.microsoft.com/office/powerpoint/2010/main" val="11978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2594-9FC1-44CE-B8DD-8DE7A6B4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Analytical Techniques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B29C7DC-5A28-2158-3027-8F81B1312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92175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39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D856C-9F9F-474C-A920-833C6AF6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Knowledge Synthesis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C1CA48-7C3C-2498-B764-AE61D7800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988028"/>
              </p:ext>
            </p:extLst>
          </p:nvPr>
        </p:nvGraphicFramePr>
        <p:xfrm>
          <a:off x="304801" y="2336800"/>
          <a:ext cx="11499272" cy="413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24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ED6A-698E-4E30-8B95-91EACD46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Gap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808C4-159B-7B1D-5EC1-A4DDC8F9F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096336"/>
              </p:ext>
            </p:extLst>
          </p:nvPr>
        </p:nvGraphicFramePr>
        <p:xfrm>
          <a:off x="263237" y="2336800"/>
          <a:ext cx="11596254" cy="431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23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7B20-29C4-4484-A194-751BDBA3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Future Utility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C8BFA-3127-D0B2-A6CA-67EE84097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1884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96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945C-7C8D-461B-93A6-40221B67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Innovative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D61AF-CE35-D87F-BC46-4ED565FA5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66899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53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A8FD-09CE-4B4B-9320-530FDB89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Potential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E41D88-CF6B-A0A0-A8E0-2C12347A4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21407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30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EEDE-3D1A-4AEB-94EA-BE671A3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E05623-ECBA-43BA-9344-42D365F8A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432182"/>
              </p:ext>
            </p:extLst>
          </p:nvPr>
        </p:nvGraphicFramePr>
        <p:xfrm>
          <a:off x="360219" y="2336800"/>
          <a:ext cx="11499272" cy="4257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74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6B103-DE41-4C99-AE12-A531BB5F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CA"/>
              <a:t>Introduction</a:t>
            </a:r>
            <a:endParaRPr lang="en-US"/>
          </a:p>
        </p:txBody>
      </p:sp>
      <p:pic>
        <p:nvPicPr>
          <p:cNvPr id="28" name="Picture 19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0745-7E2B-432E-80B9-68ABEEB5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2336872"/>
            <a:ext cx="6743314" cy="4216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b="1" dirty="0"/>
              <a:t>Business problem statement:</a:t>
            </a:r>
            <a:r>
              <a:rPr lang="en-CA" sz="1400" dirty="0"/>
              <a:t> </a:t>
            </a:r>
          </a:p>
          <a:p>
            <a:pPr marL="0" indent="0">
              <a:buNone/>
            </a:pPr>
            <a:r>
              <a:rPr lang="en-CA" sz="1400" dirty="0"/>
              <a:t>The increasing number of wildfires and the difficulty in predicting and managing them effectively, leading to loss of lives, property damage, and environmental degradation.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CA" sz="1400" b="1" dirty="0"/>
              <a:t>Objectives:</a:t>
            </a:r>
            <a:endParaRPr lang="en-US" sz="1400" b="1" dirty="0"/>
          </a:p>
          <a:p>
            <a:r>
              <a:rPr lang="en-CA" sz="1400" dirty="0"/>
              <a:t>To understand the root causes of the business problem and its impact on stakeholders.</a:t>
            </a:r>
            <a:endParaRPr lang="en-US" sz="1400" dirty="0"/>
          </a:p>
          <a:p>
            <a:r>
              <a:rPr lang="en-CA" sz="1400" dirty="0"/>
              <a:t>To identify the key drivers of wildfire risk and develop a comprehensive dataset.</a:t>
            </a:r>
            <a:endParaRPr lang="en-US" sz="1400" dirty="0"/>
          </a:p>
          <a:p>
            <a:r>
              <a:rPr lang="en-CA" sz="1400" dirty="0"/>
              <a:t>To apply advanced analytics and machine learning techniques to predict wildfire risk and optimize firefighting resource allocation.</a:t>
            </a:r>
            <a:endParaRPr lang="en-US" sz="1400" dirty="0"/>
          </a:p>
          <a:p>
            <a:r>
              <a:rPr lang="en-CA" sz="1400" dirty="0"/>
              <a:t>To evaluate the effectiveness of the proposed solution and its potential impact on stakeholders.</a:t>
            </a:r>
            <a:endParaRPr lang="en-US" sz="1400" dirty="0"/>
          </a:p>
          <a:p>
            <a:endParaRPr lang="en-US" sz="1300" dirty="0"/>
          </a:p>
        </p:txBody>
      </p:sp>
      <p:pic>
        <p:nvPicPr>
          <p:cNvPr id="7" name="Graphic 6" descr="Fire">
            <a:extLst>
              <a:ext uri="{FF2B5EF4-FFF2-40B4-BE49-F238E27FC236}">
                <a16:creationId xmlns:a16="http://schemas.microsoft.com/office/drawing/2014/main" id="{D3692F61-66B1-84A8-30CE-A7A68A77E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18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15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7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79638-DE59-4E42-9DC1-B0ED159D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Business Problem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649B91F-9491-4119-C522-4FA0B18FE0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90823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381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14EB3-43C4-4B06-93BD-FDC42B07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Data Requirements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C883-DF9B-497C-8783-506DBC576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2121426"/>
            <a:ext cx="7126514" cy="4410003"/>
          </a:xfrm>
        </p:spPr>
        <p:txBody>
          <a:bodyPr>
            <a:normAutofit/>
          </a:bodyPr>
          <a:lstStyle/>
          <a:p>
            <a:r>
              <a:rPr lang="en-CA" sz="1400" b="1" dirty="0"/>
              <a:t>Types of data needed:</a:t>
            </a:r>
            <a:endParaRPr lang="en-US" sz="1400" b="1" dirty="0"/>
          </a:p>
          <a:p>
            <a:pPr marL="692150"/>
            <a:r>
              <a:rPr lang="en-CA" sz="1400" dirty="0"/>
              <a:t>Historical weather data (temperature, humidity, wind speed, precipitation).</a:t>
            </a:r>
            <a:endParaRPr lang="en-US" sz="1400" dirty="0"/>
          </a:p>
          <a:p>
            <a:pPr marL="692150"/>
            <a:r>
              <a:rPr lang="en-CA" sz="1400" dirty="0"/>
              <a:t>Satellite imagery (vegetation health, moisture levels, fuel loads).</a:t>
            </a:r>
            <a:endParaRPr lang="en-US" sz="1400" dirty="0"/>
          </a:p>
          <a:p>
            <a:pPr marL="692150"/>
            <a:r>
              <a:rPr lang="en-CA" sz="1400" dirty="0"/>
              <a:t>Fire incident data (location, size, severity, causality).</a:t>
            </a:r>
            <a:endParaRPr lang="en-US" sz="1400" dirty="0"/>
          </a:p>
          <a:p>
            <a:pPr marL="692150"/>
            <a:r>
              <a:rPr lang="en-CA" sz="1400" dirty="0"/>
              <a:t>Resource availability data (firefighters, equipment, water sources).</a:t>
            </a:r>
            <a:endParaRPr lang="en-US" sz="1400" dirty="0"/>
          </a:p>
          <a:p>
            <a:pPr marL="692150"/>
            <a:r>
              <a:rPr lang="en-CA" sz="1400" dirty="0"/>
              <a:t>Demographic data (population density, age distribution, income level).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CA" sz="1400" b="1" dirty="0"/>
              <a:t>Data sources:</a:t>
            </a:r>
            <a:endParaRPr lang="en-US" sz="1400" b="1" dirty="0"/>
          </a:p>
          <a:p>
            <a:pPr marL="692150"/>
            <a:r>
              <a:rPr lang="en-CA" sz="1400" dirty="0"/>
              <a:t>Government databases (National Oceanic and Atmospheric Administration, National Aeronautics and Space Administration).</a:t>
            </a:r>
            <a:endParaRPr lang="en-US" sz="1400" dirty="0"/>
          </a:p>
          <a:p>
            <a:pPr marL="692150"/>
            <a:r>
              <a:rPr lang="en-CA" sz="1400" dirty="0"/>
              <a:t>Public datasets (Global Fire Database, OpenStreetMap).</a:t>
            </a:r>
            <a:endParaRPr lang="en-US" sz="1400" dirty="0"/>
          </a:p>
          <a:p>
            <a:pPr marL="692150"/>
            <a:r>
              <a:rPr lang="en-CA" sz="1400" dirty="0"/>
              <a:t>Sensor data from fire stations and fire trucks.</a:t>
            </a:r>
            <a:endParaRPr lang="en-US" sz="1400" dirty="0"/>
          </a:p>
          <a:p>
            <a:pPr marL="692150"/>
            <a:r>
              <a:rPr lang="en-CA" sz="1400" dirty="0"/>
              <a:t>Crowdsourced data (social media, online news).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CB3737D4-39E4-63B1-DE68-59D20EB55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61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07C7-4AF8-F35A-52C6-884E586B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CA" dirty="0"/>
              <a:t>KPIs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DE7872-1026-C5E6-7A4B-555C8FCE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97" y="2096590"/>
            <a:ext cx="6704072" cy="512717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rebuchet MS" panose="020B0603020202020204" pitchFamily="34" charset="0"/>
              </a:rPr>
              <a:t>Prediction Accuracy (PA):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Achieve 90% prediction accuracy.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Measures model effectiveness in identifying high-risk areas.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rebuchet MS" panose="020B0603020202020204" pitchFamily="34" charset="0"/>
              </a:rPr>
              <a:t>Response Time (RT):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Reduce response time by 20%.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Reflects system efficiency in providing timely information.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rebuchet MS" panose="020B0603020202020204" pitchFamily="34" charset="0"/>
              </a:rPr>
              <a:t>False Positive Rate (FPR):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Keep FPR below 5%.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Minimizes panic and optimizes resource allocation.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rebuchet MS" panose="020B0603020202020204" pitchFamily="34" charset="0"/>
              </a:rPr>
              <a:t>Data Quality Index (DQI):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Maintain DQI at 90%.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Ensures the model relies on reliable and accurate data.</a:t>
            </a:r>
          </a:p>
          <a:p>
            <a:pPr>
              <a:buFont typeface="+mj-lt"/>
              <a:buAutoNum type="arabicPeriod"/>
            </a:pPr>
            <a:r>
              <a:rPr lang="en-US" sz="1400" b="1" i="0" dirty="0">
                <a:effectLst/>
                <a:latin typeface="Trebuchet MS" panose="020B0603020202020204" pitchFamily="34" charset="0"/>
              </a:rPr>
              <a:t>Community Engagement Index (CEI):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Achieve 80% CEI.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Reflects success in awareness campaigns and public acceptance.</a:t>
            </a:r>
          </a:p>
          <a:p>
            <a:endParaRPr lang="en-US" sz="1400" dirty="0">
              <a:latin typeface="Trebuchet MS" panose="020B0603020202020204" pitchFamily="34" charset="0"/>
            </a:endParaRPr>
          </a:p>
        </p:txBody>
      </p:sp>
      <p:pic>
        <p:nvPicPr>
          <p:cNvPr id="5" name="Content Placeholder 4" descr="A screenshot of a map&#10;&#10;Description automatically generated">
            <a:extLst>
              <a:ext uri="{FF2B5EF4-FFF2-40B4-BE49-F238E27FC236}">
                <a16:creationId xmlns:a16="http://schemas.microsoft.com/office/drawing/2014/main" id="{AC86F0D6-EDB6-A4D6-46BE-4D0AF4F19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137" y="2223442"/>
            <a:ext cx="5243466" cy="4262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479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07C7-4AF8-F35A-52C6-884E586B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CA" dirty="0"/>
              <a:t>KPIs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DE7872-1026-C5E6-7A4B-555C8FCE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97" y="2096590"/>
            <a:ext cx="6400548" cy="463003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dirty="0">
                <a:latin typeface="Trebuchet MS" panose="020B0603020202020204" pitchFamily="34" charset="0"/>
              </a:rPr>
              <a:t>6</a:t>
            </a:r>
            <a:r>
              <a:rPr lang="en-US" sz="1400" b="1" i="0" dirty="0">
                <a:effectLst/>
                <a:latin typeface="Trebuchet MS" panose="020B0603020202020204" pitchFamily="34" charset="0"/>
              </a:rPr>
              <a:t>. Model Training Efficiency (MTE):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Reduce training time by 30%.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Ensures adaptability to changing conditions.</a:t>
            </a:r>
          </a:p>
          <a:p>
            <a:pPr marL="0" indent="0" algn="l">
              <a:buNone/>
            </a:pPr>
            <a:r>
              <a:rPr lang="en-US" sz="1400" b="1" dirty="0">
                <a:latin typeface="Trebuchet MS" panose="020B0603020202020204" pitchFamily="34" charset="0"/>
              </a:rPr>
              <a:t>7</a:t>
            </a:r>
            <a:r>
              <a:rPr lang="en-US" sz="1400" b="1" i="0" dirty="0">
                <a:effectLst/>
                <a:latin typeface="Trebuchet MS" panose="020B0603020202020204" pitchFamily="34" charset="0"/>
              </a:rPr>
              <a:t>. System Uptime (SU):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Maintain 99.5% uptime.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Ensures continuous monitoring and early detection.</a:t>
            </a:r>
          </a:p>
          <a:p>
            <a:pPr marL="0" indent="0" algn="l">
              <a:buNone/>
            </a:pPr>
            <a:r>
              <a:rPr lang="en-US" sz="1400" b="1" dirty="0">
                <a:latin typeface="Trebuchet MS" panose="020B0603020202020204" pitchFamily="34" charset="0"/>
              </a:rPr>
              <a:t>8</a:t>
            </a:r>
            <a:r>
              <a:rPr lang="en-US" sz="1400" b="1" i="0" dirty="0">
                <a:effectLst/>
                <a:latin typeface="Trebuchet MS" panose="020B0603020202020204" pitchFamily="34" charset="0"/>
              </a:rPr>
              <a:t>. Public Trust and Perception (PTP):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Achieve 75% PTP.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Vital for successful system adoption and cooperation.</a:t>
            </a:r>
          </a:p>
          <a:p>
            <a:pPr marL="0" indent="0" algn="l">
              <a:buNone/>
            </a:pPr>
            <a:r>
              <a:rPr lang="en-US" sz="1400" b="1" dirty="0">
                <a:latin typeface="Trebuchet MS" panose="020B0603020202020204" pitchFamily="34" charset="0"/>
              </a:rPr>
              <a:t>9</a:t>
            </a:r>
            <a:r>
              <a:rPr lang="en-US" sz="1400" b="1" i="0" dirty="0">
                <a:effectLst/>
                <a:latin typeface="Trebuchet MS" panose="020B0603020202020204" pitchFamily="34" charset="0"/>
              </a:rPr>
              <a:t>. Regulatory Compliance (RC):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Achieve 100% compliance.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Mitigates legal risks and aligns with governmental guidelines.</a:t>
            </a:r>
          </a:p>
          <a:p>
            <a:pPr marL="0" indent="0" algn="l">
              <a:buNone/>
            </a:pPr>
            <a:r>
              <a:rPr lang="en-US" sz="1400" b="1" dirty="0">
                <a:latin typeface="Trebuchet MS" panose="020B0603020202020204" pitchFamily="34" charset="0"/>
              </a:rPr>
              <a:t>10</a:t>
            </a:r>
            <a:r>
              <a:rPr lang="en-US" sz="1400" b="1" i="0" dirty="0">
                <a:effectLst/>
                <a:latin typeface="Trebuchet MS" panose="020B0603020202020204" pitchFamily="34" charset="0"/>
              </a:rPr>
              <a:t>. Continuous Improvement Rate (CIR):</a:t>
            </a:r>
            <a:endParaRPr lang="en-US" sz="1400" b="0" i="0" dirty="0">
              <a:effectLst/>
              <a:latin typeface="Trebuchet MS" panose="020B0603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Objective: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Maintain a CIR of at least 20%.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Trebuchet MS" panose="020B0603020202020204" pitchFamily="34" charset="0"/>
              </a:rPr>
              <a:t>Importance:</a:t>
            </a:r>
            <a:r>
              <a:rPr lang="en-US" sz="1400" b="0" i="0" dirty="0">
                <a:effectLst/>
                <a:latin typeface="Trebuchet MS" panose="020B0603020202020204" pitchFamily="34" charset="0"/>
              </a:rPr>
              <a:t> Ensures system effectiveness in response to evolving wildfire patterns.</a:t>
            </a:r>
          </a:p>
        </p:txBody>
      </p:sp>
      <p:pic>
        <p:nvPicPr>
          <p:cNvPr id="4" name="Picture 3" descr="A map of the area with red spots&#10;&#10;Description automatically generated with medium confidence">
            <a:extLst>
              <a:ext uri="{FF2B5EF4-FFF2-40B4-BE49-F238E27FC236}">
                <a16:creationId xmlns:a16="http://schemas.microsoft.com/office/drawing/2014/main" id="{EFC2B6F9-4641-62DE-FB69-C5FCBFB9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45" y="2179999"/>
            <a:ext cx="5567718" cy="44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7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00D4D-FA55-C562-9E50-F76F6E9E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ap of the world&#10;&#10;Description automatically generated">
            <a:extLst>
              <a:ext uri="{FF2B5EF4-FFF2-40B4-BE49-F238E27FC236}">
                <a16:creationId xmlns:a16="http://schemas.microsoft.com/office/drawing/2014/main" id="{76CEE58A-B90C-431E-590C-F82BA7F9E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972" y="1337480"/>
            <a:ext cx="5955556" cy="424445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4311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0D4D-FA55-C562-9E50-F76F6E9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</a:p>
        </p:txBody>
      </p:sp>
      <p:pic>
        <p:nvPicPr>
          <p:cNvPr id="5" name="Picture 4" descr="A collage of images of land and land&#10;&#10;Description automatically generated">
            <a:extLst>
              <a:ext uri="{FF2B5EF4-FFF2-40B4-BE49-F238E27FC236}">
                <a16:creationId xmlns:a16="http://schemas.microsoft.com/office/drawing/2014/main" id="{744A70D5-8794-86AB-58F2-7A4BEB605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1" y="2081883"/>
            <a:ext cx="4550235" cy="4655240"/>
          </a:xfrm>
          <a:prstGeom prst="rect">
            <a:avLst/>
          </a:prstGeom>
        </p:spPr>
      </p:pic>
      <p:pic>
        <p:nvPicPr>
          <p:cNvPr id="7" name="Picture 6" descr="A collage of aerial images of land&#10;&#10;Description automatically generated">
            <a:extLst>
              <a:ext uri="{FF2B5EF4-FFF2-40B4-BE49-F238E27FC236}">
                <a16:creationId xmlns:a16="http://schemas.microsoft.com/office/drawing/2014/main" id="{840EE2D5-EF77-FFA2-8054-E16ACDF2D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67" y="2267707"/>
            <a:ext cx="6958631" cy="421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2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0D4D-FA55-C562-9E50-F76F6E9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Exploratory Data Analysis</a:t>
            </a:r>
          </a:p>
        </p:txBody>
      </p:sp>
      <p:pic>
        <p:nvPicPr>
          <p:cNvPr id="4" name="Picture 3" descr="A diagram of a plot of points&#10;&#10;Description automatically generated">
            <a:extLst>
              <a:ext uri="{FF2B5EF4-FFF2-40B4-BE49-F238E27FC236}">
                <a16:creationId xmlns:a16="http://schemas.microsoft.com/office/drawing/2014/main" id="{8ED3C433-4E62-BA85-3223-57398C48B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0" y="2135801"/>
            <a:ext cx="5624339" cy="4517421"/>
          </a:xfrm>
          <a:prstGeom prst="rect">
            <a:avLst/>
          </a:prstGeom>
        </p:spPr>
      </p:pic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1BB23FE3-9FC4-A4D0-1511-05C41D467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055" y="2133138"/>
            <a:ext cx="5674200" cy="45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94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1154</Words>
  <Application>Microsoft Office PowerPoint</Application>
  <PresentationFormat>Widescreen</PresentationFormat>
  <Paragraphs>153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WILDFIRE PREDICTION</vt:lpstr>
      <vt:lpstr>Introduction</vt:lpstr>
      <vt:lpstr>Business Problem Analysis</vt:lpstr>
      <vt:lpstr>Data Requirements</vt:lpstr>
      <vt:lpstr>KPIs</vt:lpstr>
      <vt:lpstr>KPIs</vt:lpstr>
      <vt:lpstr>Exploratory Data Analysis</vt:lpstr>
      <vt:lpstr>Exploratory Data Analysis</vt:lpstr>
      <vt:lpstr>Exploratory Data Analysis</vt:lpstr>
      <vt:lpstr>Analytical Techniques</vt:lpstr>
      <vt:lpstr>Knowledge Synthesis</vt:lpstr>
      <vt:lpstr>Gap Analysis</vt:lpstr>
      <vt:lpstr>Future Utility</vt:lpstr>
      <vt:lpstr>Innovative Solutions</vt:lpstr>
      <vt:lpstr>Potential Impact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PREDICTION</dc:title>
  <dc:creator>Ankita Pall</dc:creator>
  <cp:lastModifiedBy>Ankita Pall</cp:lastModifiedBy>
  <cp:revision>3</cp:revision>
  <dcterms:created xsi:type="dcterms:W3CDTF">2023-11-21T03:35:13Z</dcterms:created>
  <dcterms:modified xsi:type="dcterms:W3CDTF">2023-12-12T03:53:39Z</dcterms:modified>
</cp:coreProperties>
</file>