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8" r:id="rId2"/>
    <p:sldId id="299" r:id="rId3"/>
    <p:sldId id="301" r:id="rId4"/>
    <p:sldId id="302" r:id="rId5"/>
    <p:sldId id="298" r:id="rId6"/>
    <p:sldId id="295" r:id="rId7"/>
  </p:sldIdLst>
  <p:sldSz cx="9144000" cy="5143500" type="screen16x9"/>
  <p:notesSz cx="6858000" cy="9144000"/>
  <p:embeddedFontLst>
    <p:embeddedFont>
      <p:font typeface="Quicksand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148" d="100"/>
          <a:sy n="148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2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0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99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olaresearch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236299" y="3197495"/>
            <a:ext cx="2879214" cy="555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Week 1 Report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 b="1" dirty="0"/>
              <a:t>Exploring Optimal Machine Learning Models for Predicting Crop Yield at Township Level</a:t>
            </a:r>
            <a:endParaRPr sz="27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4FDCF87-C1DD-5C73-B8B4-7C6F345D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TEAM MEMBERS: 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Mayukha Bheemavarapu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Mehul Bhargava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Navdeep Singh Saini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Val Veeramani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03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Activities and Progress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49360" y="941852"/>
            <a:ext cx="4222911" cy="774627"/>
            <a:chOff x="1954245" y="29441"/>
            <a:chExt cx="4222911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54245" y="181035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Overview of the project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Aims and Objectives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Dataset Description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General Planning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894649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Client Meeting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1916442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Task division for proposal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Proposal review and re-iteration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Shared proposal with the client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1872995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Proposal</a:t>
              </a:r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02139D-150B-FA33-9B3B-E5CE7651A831}"/>
              </a:ext>
            </a:extLst>
          </p:cNvPr>
          <p:cNvGrpSpPr/>
          <p:nvPr/>
        </p:nvGrpSpPr>
        <p:grpSpPr>
          <a:xfrm>
            <a:off x="2713421" y="3865374"/>
            <a:ext cx="4258850" cy="774627"/>
            <a:chOff x="1918306" y="29441"/>
            <a:chExt cx="4258850" cy="774627"/>
          </a:xfrm>
        </p:grpSpPr>
        <p:sp>
          <p:nvSpPr>
            <p:cNvPr id="19" name="Round Same-side Corner of Rectangle 18">
              <a:extLst>
                <a:ext uri="{FF2B5EF4-FFF2-40B4-BE49-F238E27FC236}">
                  <a16:creationId xmlns:a16="http://schemas.microsoft.com/office/drawing/2014/main" id="{D3AC9066-0197-182E-DFF4-862D16607796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-side Corner of Rectangle 4">
              <a:extLst>
                <a:ext uri="{FF2B5EF4-FFF2-40B4-BE49-F238E27FC236}">
                  <a16:creationId xmlns:a16="http://schemas.microsoft.com/office/drawing/2014/main" id="{F28B88F6-F88B-A781-1B1B-B67339062844}"/>
                </a:ext>
              </a:extLst>
            </p:cNvPr>
            <p:cNvSpPr txBox="1"/>
            <p:nvPr/>
          </p:nvSpPr>
          <p:spPr>
            <a:xfrm>
              <a:off x="1918306" y="22670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/>
                <a:t>Went through the research papers shared across by the clients (WIP)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DE1E47-9445-BB3E-4632-487E7705762F}"/>
              </a:ext>
            </a:extLst>
          </p:cNvPr>
          <p:cNvGrpSpPr/>
          <p:nvPr/>
        </p:nvGrpSpPr>
        <p:grpSpPr>
          <a:xfrm>
            <a:off x="1165475" y="3831806"/>
            <a:ext cx="1526702" cy="853821"/>
            <a:chOff x="988" y="1800"/>
            <a:chExt cx="1953257" cy="8299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DC24C4-0377-DF81-66D3-3CB97EDDE594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E3AAA76-A8DC-6E7D-3B90-0C6356DD1D9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Research Papers</a:t>
              </a:r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168850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2851341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Dataset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2888090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Obtained the dataset via SFTP server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Dataset deep-dive (WIP)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Prepared questions to clear our understanding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Roadblocks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Need better understanding of data and the involved terminologies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Dataset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Require an optimal platform to work with the dataset as the dataset size is huge and we have multiple files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Data Processing</a:t>
              </a:r>
              <a:endParaRPr lang="en-GB" dirty="0"/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Communication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3320533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Need a better way to communicate with the client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5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Action Items (for the next week)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791C4-B379-A9EB-C739-4F00DBC5912E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6" name="Round Same-side Corner of Rectangle 5">
              <a:extLst>
                <a:ext uri="{FF2B5EF4-FFF2-40B4-BE49-F238E27FC236}">
                  <a16:creationId xmlns:a16="http://schemas.microsoft.com/office/drawing/2014/main" id="{03542B37-B029-7ED7-7CE6-A804CAB7672A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 Same-side Corner of Rectangle 4">
              <a:extLst>
                <a:ext uri="{FF2B5EF4-FFF2-40B4-BE49-F238E27FC236}">
                  <a16:creationId xmlns:a16="http://schemas.microsoft.com/office/drawing/2014/main" id="{8DF21519-C51A-FE03-C6F9-4FA10A8E4D29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Finish going through research papers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F077-E273-1E69-4F2A-3B5A5A250F68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F7A8D6E-C9F8-A465-8A9C-31C238EEA4E6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0EF85D0C-6E2D-1F76-994F-75658A3AAD27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Research Papers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13059F-A188-8E54-65C8-D5B26F7580F9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2" name="Round Same-side Corner of Rectangle 11">
              <a:extLst>
                <a:ext uri="{FF2B5EF4-FFF2-40B4-BE49-F238E27FC236}">
                  <a16:creationId xmlns:a16="http://schemas.microsoft.com/office/drawing/2014/main" id="{580BC3DD-94C8-E7B8-ABDB-96D9708CC96E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-side Corner of Rectangle 4">
              <a:extLst>
                <a:ext uri="{FF2B5EF4-FFF2-40B4-BE49-F238E27FC236}">
                  <a16:creationId xmlns:a16="http://schemas.microsoft.com/office/drawing/2014/main" id="{191FDC7E-A177-B7B0-8074-D04FF6BC7961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Finish going through dataset and get the questions answered (if any) on the same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014F29-FFD8-0335-9DC6-DB1E3C569E55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160517-271D-0DFB-61E8-A10A765CB222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>
              <a:extLst>
                <a:ext uri="{FF2B5EF4-FFF2-40B4-BE49-F238E27FC236}">
                  <a16:creationId xmlns:a16="http://schemas.microsoft.com/office/drawing/2014/main" id="{10856467-7065-CA00-C2C1-D8FD3DCAFE2C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kern="1200" dirty="0">
                  <a:solidFill>
                    <a:srgbClr val="FFFFFF"/>
                  </a:solidFill>
                </a:rPr>
                <a:t>Dataset</a:t>
              </a:r>
              <a:endParaRPr lang="en-GB" dirty="0"/>
            </a:p>
          </p:txBody>
        </p:sp>
      </p:grpSp>
      <p:sp>
        <p:nvSpPr>
          <p:cNvPr id="17" name="Round Same-side Corner of Rectangle 16">
            <a:extLst>
              <a:ext uri="{FF2B5EF4-FFF2-40B4-BE49-F238E27FC236}">
                <a16:creationId xmlns:a16="http://schemas.microsoft.com/office/drawing/2014/main" id="{36B4DB1A-60C8-1FE2-0547-0063A6B9E8BC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7C08DA-80C4-4922-CEFE-7EE1DFF00EE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D908337-A2C0-E306-0CAF-A14C05136156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DA024CB0-E119-38F5-E37D-BB8B8A4106B2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Data Wrangling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258B83-441A-B3FA-D6FC-E7FD9DA80033}"/>
              </a:ext>
            </a:extLst>
          </p:cNvPr>
          <p:cNvGrpSpPr/>
          <p:nvPr/>
        </p:nvGrpSpPr>
        <p:grpSpPr>
          <a:xfrm>
            <a:off x="2711544" y="3320533"/>
            <a:ext cx="4241819" cy="774627"/>
            <a:chOff x="2000660" y="1767330"/>
            <a:chExt cx="4241819" cy="774627"/>
          </a:xfrm>
        </p:grpSpPr>
        <p:sp>
          <p:nvSpPr>
            <p:cNvPr id="22" name="Round Same-side Corner of Rectangle 21">
              <a:extLst>
                <a:ext uri="{FF2B5EF4-FFF2-40B4-BE49-F238E27FC236}">
                  <a16:creationId xmlns:a16="http://schemas.microsoft.com/office/drawing/2014/main" id="{D9CACF13-C43D-DB4C-13A9-4439DEC17758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 Same-side Corner of Rectangle 4">
              <a:extLst>
                <a:ext uri="{FF2B5EF4-FFF2-40B4-BE49-F238E27FC236}">
                  <a16:creationId xmlns:a16="http://schemas.microsoft.com/office/drawing/2014/main" id="{E3FB8C6A-5652-9087-C39B-D8D8C0E76195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loading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cleaning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Merging data frames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transformation and 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5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r>
              <a:rPr lang="en" dirty="0">
                <a:sym typeface="Wingdings" pitchFamily="2" charset="2"/>
              </a:rPr>
              <a:t> 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68960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Quicksand</vt:lpstr>
      <vt:lpstr>Eleanor template</vt:lpstr>
      <vt:lpstr>Week 1 Report</vt:lpstr>
      <vt:lpstr>TEAM MEMBERS: </vt:lpstr>
      <vt:lpstr>Activities and Progress</vt:lpstr>
      <vt:lpstr>Roadblocks</vt:lpstr>
      <vt:lpstr>Action Items (for the next week)</vt:lpstr>
      <vt:lpstr>Thank You!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Optimal Machine Learning Models for Predicting Crop Yield at Township Level    </dc:title>
  <cp:lastModifiedBy>mayukhab@student.ubc.ca</cp:lastModifiedBy>
  <cp:revision>6</cp:revision>
  <dcterms:modified xsi:type="dcterms:W3CDTF">2022-05-08T08:33:55Z</dcterms:modified>
</cp:coreProperties>
</file>