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8" r:id="rId3"/>
    <p:sldId id="270" r:id="rId4"/>
    <p:sldId id="262" r:id="rId5"/>
    <p:sldId id="263" r:id="rId6"/>
    <p:sldId id="275" r:id="rId7"/>
    <p:sldId id="272" r:id="rId8"/>
    <p:sldId id="259" r:id="rId9"/>
    <p:sldId id="264" r:id="rId10"/>
    <p:sldId id="265" r:id="rId11"/>
    <p:sldId id="266" r:id="rId12"/>
    <p:sldId id="273" r:id="rId13"/>
    <p:sldId id="279" r:id="rId14"/>
  </p:sldIdLst>
  <p:sldSz cx="9144000" cy="5143500" type="screen16x9"/>
  <p:notesSz cx="6858000" cy="9144000"/>
  <p:embeddedFontLst>
    <p:embeddedFont>
      <p:font typeface="Raleway ExtraBold" panose="020B0604020202020204" charset="0"/>
      <p:bold r:id="rId16"/>
      <p:boldItalic r:id="rId17"/>
    </p:embeddedFont>
    <p:embeddedFont>
      <p:font typeface="Raleway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036386-372E-4021-AFDC-4DBB44EFD167}">
  <a:tblStyle styleId="{09036386-372E-4021-AFDC-4DBB44EFD1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10" d="100"/>
          <a:sy n="10" d="100"/>
        </p:scale>
        <p:origin x="356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6c1368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636c1368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6c13684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636c13684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26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813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45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en.wikipedia.org/wiki/File:Motorcyclist_After_Crash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Bike Crash</a:t>
            </a:r>
            <a:br>
              <a:rPr lang="en-IN" sz="4800" dirty="0"/>
            </a:br>
            <a:r>
              <a:rPr lang="en-IN" dirty="0"/>
              <a:t>Detection</a:t>
            </a:r>
            <a:endParaRPr dirty="0"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6541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/>
              <a:t>Why We Are Different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/>
              <a:t>&amp;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/>
              <a:t>Our Target Audience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685800" y="3830650"/>
            <a:ext cx="6541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This section will discuss about the target crowd which we would like to cover and uniqueness of our product in Indian Market.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I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633900" y="1371800"/>
            <a:ext cx="8025300" cy="26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Two wheeler manufacturers are our main focus.</a:t>
            </a:r>
            <a:endParaRPr sz="16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We will also launch this product and sell it to accessories dealers so that those who are interested can additionally install our product.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New technology aims in reducing accident rate.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Currently, in Indian market a similar product is not available.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So our product is unique as well as cost efficient which can save lives of many.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70" name="Google Shape;17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grpSp>
        <p:nvGrpSpPr>
          <p:cNvPr id="171" name="Google Shape;171;p18"/>
          <p:cNvGrpSpPr/>
          <p:nvPr/>
        </p:nvGrpSpPr>
        <p:grpSpPr>
          <a:xfrm>
            <a:off x="8119651" y="225982"/>
            <a:ext cx="539546" cy="879605"/>
            <a:chOff x="6730350" y="2315900"/>
            <a:chExt cx="257700" cy="420100"/>
          </a:xfrm>
        </p:grpSpPr>
        <p:sp>
          <p:nvSpPr>
            <p:cNvPr id="172" name="Google Shape;172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Team</a:t>
            </a:r>
            <a:r>
              <a:rPr lang="en" sz="3600" dirty="0"/>
              <a:t> </a:t>
            </a:r>
            <a:r>
              <a:rPr lang="en-IN" sz="3600" dirty="0">
                <a:solidFill>
                  <a:srgbClr val="FFB600"/>
                </a:solidFill>
              </a:rPr>
              <a:t>Members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Google Shape;290;p2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061A9-47AB-41E2-8DC2-22192076FB7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73778" y="1930500"/>
            <a:ext cx="2332200" cy="1004086"/>
          </a:xfrm>
        </p:spPr>
        <p:txBody>
          <a:bodyPr/>
          <a:lstStyle/>
          <a:p>
            <a:r>
              <a:rPr lang="en-IN" sz="1600" dirty="0"/>
              <a:t>Aditi Khobragade</a:t>
            </a:r>
          </a:p>
          <a:p>
            <a:pPr marL="139700" indent="0" algn="ctr">
              <a:buNone/>
            </a:pPr>
            <a:r>
              <a:rPr lang="en-IN" sz="1600" dirty="0"/>
              <a:t>BT17CSE111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831603-451D-49DA-AAFA-9644F0018EC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825556" y="1930500"/>
            <a:ext cx="2546283" cy="1004086"/>
          </a:xfrm>
        </p:spPr>
        <p:txBody>
          <a:bodyPr/>
          <a:lstStyle/>
          <a:p>
            <a:r>
              <a:rPr lang="en-IN" sz="1600" dirty="0" err="1"/>
              <a:t>Supriya</a:t>
            </a:r>
            <a:r>
              <a:rPr lang="en-IN" sz="1600" dirty="0"/>
              <a:t> Venkatesh</a:t>
            </a:r>
          </a:p>
          <a:p>
            <a:pPr marL="139700" indent="0" algn="ctr">
              <a:buNone/>
            </a:pPr>
            <a:r>
              <a:rPr lang="en-IN" sz="1600" dirty="0"/>
              <a:t> BT17CSE106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2D8B277-A667-4B2F-81D2-CCBC2AF26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000" y="1930500"/>
            <a:ext cx="2332200" cy="1004086"/>
          </a:xfrm>
        </p:spPr>
        <p:txBody>
          <a:bodyPr/>
          <a:lstStyle/>
          <a:p>
            <a:r>
              <a:rPr lang="en-IN" sz="1600" dirty="0"/>
              <a:t>Ankit Singh Vohra</a:t>
            </a:r>
          </a:p>
          <a:p>
            <a:pPr marL="139700" indent="0" algn="ctr">
              <a:buNone/>
            </a:pPr>
            <a:r>
              <a:rPr lang="en-IN" sz="1600" dirty="0"/>
              <a:t>BT17CSE116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538C5E03-A091-4D7D-ADFD-D38CFF1581C8}"/>
              </a:ext>
            </a:extLst>
          </p:cNvPr>
          <p:cNvSpPr txBox="1">
            <a:spLocks/>
          </p:cNvSpPr>
          <p:nvPr/>
        </p:nvSpPr>
        <p:spPr>
          <a:xfrm>
            <a:off x="5077736" y="3004388"/>
            <a:ext cx="2332200" cy="100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en-IN" sz="1600" dirty="0"/>
              <a:t>Mehul Patni</a:t>
            </a:r>
          </a:p>
          <a:p>
            <a:pPr marL="139700" indent="0">
              <a:buFont typeface="Raleway Light"/>
              <a:buNone/>
            </a:pPr>
            <a:r>
              <a:rPr lang="en-IN" sz="1600" dirty="0"/>
              <a:t>    BT17CSE089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94CCBAD7-5683-4D36-836B-F1D18A211998}"/>
              </a:ext>
            </a:extLst>
          </p:cNvPr>
          <p:cNvSpPr txBox="1">
            <a:spLocks/>
          </p:cNvSpPr>
          <p:nvPr/>
        </p:nvSpPr>
        <p:spPr>
          <a:xfrm>
            <a:off x="1898588" y="3036287"/>
            <a:ext cx="2332200" cy="100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en-IN" sz="1600" dirty="0" err="1"/>
              <a:t>Samyak</a:t>
            </a:r>
            <a:r>
              <a:rPr lang="en-IN" sz="1600" dirty="0"/>
              <a:t> </a:t>
            </a:r>
            <a:r>
              <a:rPr lang="en-IN" sz="1600" dirty="0" err="1"/>
              <a:t>Borkar</a:t>
            </a:r>
            <a:endParaRPr lang="en-IN" sz="1600" dirty="0"/>
          </a:p>
          <a:p>
            <a:pPr marL="139700" indent="0">
              <a:buFont typeface="Raleway Light"/>
              <a:buNone/>
            </a:pPr>
            <a:r>
              <a:rPr lang="en-IN" sz="1600" dirty="0"/>
              <a:t>      BT17CSE103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08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Hello!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600" b="1" dirty="0"/>
              <a:t>We are Team – 11</a:t>
            </a:r>
          </a:p>
          <a:p>
            <a:pPr marL="0" lvl="0" indent="0">
              <a:buNone/>
            </a:pPr>
            <a:r>
              <a:rPr lang="en-IN" sz="1400" dirty="0"/>
              <a:t>Working on a product which can help detect Bike Crash and inform nearest Police station and Hospital about the accident and provide the accurate location through which immediate action can be taken. </a:t>
            </a:r>
            <a:endParaRPr lang="en-IN" sz="3600" b="1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2A245-C33C-4EED-848C-B501CE9F4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348"/>
          <a:stretch/>
        </p:blipFill>
        <p:spPr>
          <a:xfrm>
            <a:off x="7407349" y="92149"/>
            <a:ext cx="1644502" cy="1389321"/>
          </a:xfrm>
          <a:prstGeom prst="ellipse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</a:rPr>
              <a:t>39,353 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228" name="Google Shape;228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Bikers died in 2018 due to accidents.</a:t>
            </a:r>
            <a:endParaRPr dirty="0"/>
          </a:p>
        </p:txBody>
      </p: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0" name="Google Shape;230;p26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Google Shape;231;p2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CB94C5-F6BE-4D64-A504-6B8AD1963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3"/>
          <a:stretch/>
        </p:blipFill>
        <p:spPr bwMode="auto">
          <a:xfrm>
            <a:off x="5414963" y="1783080"/>
            <a:ext cx="2972364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6000" dirty="0">
                <a:solidFill>
                  <a:srgbClr val="FFB600"/>
                </a:solidFill>
              </a:rPr>
              <a:t>Ideology</a:t>
            </a:r>
            <a:br>
              <a:rPr lang="en-IN" sz="7200" dirty="0">
                <a:solidFill>
                  <a:srgbClr val="FFB600"/>
                </a:solidFill>
              </a:rPr>
            </a:br>
            <a:r>
              <a:rPr lang="en-IN" sz="6600" dirty="0"/>
              <a:t>of Product</a:t>
            </a:r>
            <a:endParaRPr sz="6600" dirty="0"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This section will cover the ideology behind the product.</a:t>
            </a:r>
            <a:endParaRPr dirty="0"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Google Shape;11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" name="Google Shape;90;p15">
            <a:extLst>
              <a:ext uri="{FF2B5EF4-FFF2-40B4-BE49-F238E27FC236}">
                <a16:creationId xmlns:a16="http://schemas.microsoft.com/office/drawing/2014/main" id="{1448CF2E-31B8-41E7-ACC4-7DB687382E22}"/>
              </a:ext>
            </a:extLst>
          </p:cNvPr>
          <p:cNvSpPr txBox="1"/>
          <p:nvPr/>
        </p:nvSpPr>
        <p:spPr>
          <a:xfrm>
            <a:off x="8183100" y="3622158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414128" y="768265"/>
            <a:ext cx="8025231" cy="4107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A small embedded unit can be fitted in the safest position in the vehicle which will be the bottleneck of the proposed idea. </a:t>
            </a:r>
          </a:p>
          <a:p>
            <a:r>
              <a:rPr lang="en-IN" dirty="0"/>
              <a:t>An accident can be detected with the help of 3 parameters - Acceleration / Deceleration, Tilt of the Vehicle, Pressure change / Impact. </a:t>
            </a:r>
          </a:p>
          <a:p>
            <a:r>
              <a:rPr lang="en-IN" dirty="0"/>
              <a:t>GPS Technology will be used to identify the location of the accident. </a:t>
            </a:r>
            <a:endParaRPr lang="en-IN" sz="1600" dirty="0"/>
          </a:p>
          <a:p>
            <a:r>
              <a:rPr lang="en-IN" dirty="0"/>
              <a:t>An alert message will be sent through GSM network to emergency services with the coordinates of the vehicle and an emergency alarm to alert the nearby people.</a:t>
            </a:r>
          </a:p>
          <a:p>
            <a:r>
              <a:rPr lang="en-IN" sz="1600" dirty="0"/>
              <a:t>Mobile Application will also be built for all those having the system embedded in their bikes.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2" name="Google Shape;104;p17">
            <a:extLst>
              <a:ext uri="{FF2B5EF4-FFF2-40B4-BE49-F238E27FC236}">
                <a16:creationId xmlns:a16="http://schemas.microsoft.com/office/drawing/2014/main" id="{B7DED36C-2050-4897-BCE9-27C9FAC4D8D2}"/>
              </a:ext>
            </a:extLst>
          </p:cNvPr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3" name="Google Shape;105;p17">
              <a:extLst>
                <a:ext uri="{FF2B5EF4-FFF2-40B4-BE49-F238E27FC236}">
                  <a16:creationId xmlns:a16="http://schemas.microsoft.com/office/drawing/2014/main" id="{8B38C8AD-A236-41FB-879E-7CF95280C193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;p17">
              <a:extLst>
                <a:ext uri="{FF2B5EF4-FFF2-40B4-BE49-F238E27FC236}">
                  <a16:creationId xmlns:a16="http://schemas.microsoft.com/office/drawing/2014/main" id="{E18DDC8A-919F-4201-BB0E-E0217AA78890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;p17">
              <a:extLst>
                <a:ext uri="{FF2B5EF4-FFF2-40B4-BE49-F238E27FC236}">
                  <a16:creationId xmlns:a16="http://schemas.microsoft.com/office/drawing/2014/main" id="{8AEF5B4E-C16D-4428-AC1E-20ADE790AB63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;p17">
              <a:extLst>
                <a:ext uri="{FF2B5EF4-FFF2-40B4-BE49-F238E27FC236}">
                  <a16:creationId xmlns:a16="http://schemas.microsoft.com/office/drawing/2014/main" id="{1F1A369F-2169-4DA7-88F0-4265882A8CBA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;p17">
              <a:extLst>
                <a:ext uri="{FF2B5EF4-FFF2-40B4-BE49-F238E27FC236}">
                  <a16:creationId xmlns:a16="http://schemas.microsoft.com/office/drawing/2014/main" id="{E4A62650-638D-4CB9-A8F7-6A6DB4FD3099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3721162" y="662225"/>
            <a:ext cx="1903227" cy="3818991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body" idx="4294967295"/>
          </p:nvPr>
        </p:nvSpPr>
        <p:spPr>
          <a:xfrm>
            <a:off x="559981" y="398527"/>
            <a:ext cx="2888791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Mobile</a:t>
            </a:r>
            <a:r>
              <a:rPr lang="en" sz="3600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IN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Application</a:t>
            </a:r>
            <a:endParaRPr sz="3600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dirty="0"/>
              <a:t>The Mobile application will be having some additional features like complete route travelled, bike condition and anti-theft locking feature. It will also be able to track the location of the bike.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dirty="0"/>
              <a:t>Mobile app will be available in Android and iOS platform.</a:t>
            </a:r>
            <a:endParaRPr sz="1400" dirty="0"/>
          </a:p>
        </p:txBody>
      </p:sp>
      <p:sp>
        <p:nvSpPr>
          <p:cNvPr id="313" name="Google Shape;313;p31"/>
          <p:cNvSpPr/>
          <p:nvPr/>
        </p:nvSpPr>
        <p:spPr>
          <a:xfrm>
            <a:off x="3806748" y="982504"/>
            <a:ext cx="17322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 dirty="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4" name="Google Shape;314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15" name="Google Shape;315;p3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6" name="Google Shape;316;p3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24;p32">
            <a:extLst>
              <a:ext uri="{FF2B5EF4-FFF2-40B4-BE49-F238E27FC236}">
                <a16:creationId xmlns:a16="http://schemas.microsoft.com/office/drawing/2014/main" id="{67965EF3-9BE7-48BA-B54D-E01A54C0FAD9}"/>
              </a:ext>
            </a:extLst>
          </p:cNvPr>
          <p:cNvSpPr/>
          <p:nvPr/>
        </p:nvSpPr>
        <p:spPr>
          <a:xfrm>
            <a:off x="5923644" y="700875"/>
            <a:ext cx="1789641" cy="3766169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25;p32">
            <a:extLst>
              <a:ext uri="{FF2B5EF4-FFF2-40B4-BE49-F238E27FC236}">
                <a16:creationId xmlns:a16="http://schemas.microsoft.com/office/drawing/2014/main" id="{AC240DBC-05E5-46FE-B27D-954540647E2E}"/>
              </a:ext>
            </a:extLst>
          </p:cNvPr>
          <p:cNvSpPr/>
          <p:nvPr/>
        </p:nvSpPr>
        <p:spPr>
          <a:xfrm>
            <a:off x="6050146" y="1244228"/>
            <a:ext cx="15267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B8989-18AE-46E9-ABC3-B0E739D0B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0" t="2618" r="6881" b="15107"/>
          <a:stretch/>
        </p:blipFill>
        <p:spPr>
          <a:xfrm>
            <a:off x="6067648" y="1240465"/>
            <a:ext cx="1502733" cy="2671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FCD276-4DFC-4E4C-A849-B2AA2BFEE1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3" t="2529" r="4793" b="5517"/>
          <a:stretch/>
        </p:blipFill>
        <p:spPr>
          <a:xfrm>
            <a:off x="3794760" y="972274"/>
            <a:ext cx="1764387" cy="30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</a:t>
            </a:r>
            <a:r>
              <a:rPr lang="en-IN" dirty="0">
                <a:solidFill>
                  <a:srgbClr val="FFB600"/>
                </a:solidFill>
              </a:rPr>
              <a:t>E</a:t>
            </a:r>
            <a:r>
              <a:rPr lang="en" dirty="0">
                <a:solidFill>
                  <a:srgbClr val="FFB600"/>
                </a:solidFill>
              </a:rPr>
              <a:t>asy</a:t>
            </a:r>
            <a:endParaRPr dirty="0">
              <a:solidFill>
                <a:srgbClr val="FFB600"/>
              </a:solidFill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164963" y="3182009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151886" y="2891046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200155" y="2991260"/>
            <a:ext cx="470573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IN" sz="105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</a:t>
            </a:r>
            <a:r>
              <a:rPr lang="en" sz="105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irst</a:t>
            </a:r>
            <a:endParaRPr sz="105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608664" y="365506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Crash detection using sensors</a:t>
            </a:r>
            <a:endParaRPr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3256823" y="2891046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713601" y="365506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Location tracking of bike using GPS</a:t>
            </a:r>
            <a:endParaRPr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221384" y="3009691"/>
            <a:ext cx="670132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IN" sz="105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</a:t>
            </a:r>
            <a:r>
              <a:rPr lang="en" sz="105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econd</a:t>
            </a:r>
            <a:endParaRPr sz="105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795589" y="365506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Informing Emergency Services using GSM</a:t>
            </a:r>
            <a:endParaRPr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5372986" y="3012558"/>
            <a:ext cx="516814" cy="33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IN" sz="105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</a:t>
            </a:r>
            <a:r>
              <a:rPr lang="en" sz="105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hird</a:t>
            </a:r>
            <a:endParaRPr sz="105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7420786" y="2891046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877564" y="365506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Immediate Care of the driver can be done</a:t>
            </a:r>
            <a:endParaRPr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471181" y="3009690"/>
            <a:ext cx="517413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IN" sz="105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105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Google Shape;274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Google Shape;275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0;p28">
            <a:extLst>
              <a:ext uri="{FF2B5EF4-FFF2-40B4-BE49-F238E27FC236}">
                <a16:creationId xmlns:a16="http://schemas.microsoft.com/office/drawing/2014/main" id="{CDEF1E70-14BD-4244-ADAC-FF08CA34AD05}"/>
              </a:ext>
            </a:extLst>
          </p:cNvPr>
          <p:cNvSpPr/>
          <p:nvPr/>
        </p:nvSpPr>
        <p:spPr>
          <a:xfrm>
            <a:off x="5344703" y="2906286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" name="Google Shape;260;p28">
            <a:extLst>
              <a:ext uri="{FF2B5EF4-FFF2-40B4-BE49-F238E27FC236}">
                <a16:creationId xmlns:a16="http://schemas.microsoft.com/office/drawing/2014/main" id="{473D2F38-492F-4AD3-8442-3C1ED9E4EF65}"/>
              </a:ext>
            </a:extLst>
          </p:cNvPr>
          <p:cNvSpPr/>
          <p:nvPr/>
        </p:nvSpPr>
        <p:spPr>
          <a:xfrm>
            <a:off x="7424963" y="2898666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8" name="Google Shape;255;p28">
            <a:extLst>
              <a:ext uri="{FF2B5EF4-FFF2-40B4-BE49-F238E27FC236}">
                <a16:creationId xmlns:a16="http://schemas.microsoft.com/office/drawing/2014/main" id="{81E324F2-7CAF-498D-A694-41A9840432A7}"/>
              </a:ext>
            </a:extLst>
          </p:cNvPr>
          <p:cNvSpPr/>
          <p:nvPr/>
        </p:nvSpPr>
        <p:spPr>
          <a:xfrm>
            <a:off x="4313803" y="3151529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9" name="Google Shape;255;p28">
            <a:extLst>
              <a:ext uri="{FF2B5EF4-FFF2-40B4-BE49-F238E27FC236}">
                <a16:creationId xmlns:a16="http://schemas.microsoft.com/office/drawing/2014/main" id="{56548412-7ED9-41BE-90B9-027525482536}"/>
              </a:ext>
            </a:extLst>
          </p:cNvPr>
          <p:cNvSpPr/>
          <p:nvPr/>
        </p:nvSpPr>
        <p:spPr>
          <a:xfrm>
            <a:off x="6409303" y="3143909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Feasibility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469427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This section will discuss the feasibility of our product in Indian Market.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807720" y="708000"/>
            <a:ext cx="24160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b="1" dirty="0"/>
              <a:t>It will come Pre-Installed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The device will be directly embedded in the motorcycle before selling in a single box.</a:t>
            </a:r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3373776" y="669900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b="1" dirty="0"/>
              <a:t>Cheap but Safe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A small module won’t increase the cost of the bike but will increase the driver’s safety by a large amount.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3"/>
          </p:nvPr>
        </p:nvSpPr>
        <p:spPr>
          <a:xfrm>
            <a:off x="5825552" y="669900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b="1" dirty="0"/>
              <a:t>Immediate Actions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Once an accident is reported to emergency services, immediate actions can be taken.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144;p20">
            <a:extLst>
              <a:ext uri="{FF2B5EF4-FFF2-40B4-BE49-F238E27FC236}">
                <a16:creationId xmlns:a16="http://schemas.microsoft.com/office/drawing/2014/main" id="{08E87CA3-D3DB-4E77-9E02-6BECAD9CE6FF}"/>
              </a:ext>
            </a:extLst>
          </p:cNvPr>
          <p:cNvSpPr txBox="1">
            <a:spLocks/>
          </p:cNvSpPr>
          <p:nvPr/>
        </p:nvSpPr>
        <p:spPr>
          <a:xfrm>
            <a:off x="1358880" y="2458060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en-IN" b="1" dirty="0"/>
              <a:t>Anti-theft Security</a:t>
            </a:r>
          </a:p>
          <a:p>
            <a:pPr marL="0" indent="0">
              <a:buFont typeface="Raleway Light"/>
              <a:buNone/>
            </a:pPr>
            <a:r>
              <a:rPr lang="en-IN" dirty="0"/>
              <a:t>The mobile will be able to track the location of the bike using GPS and also the application will be able to lock the vehicle.</a:t>
            </a:r>
          </a:p>
        </p:txBody>
      </p:sp>
      <p:sp>
        <p:nvSpPr>
          <p:cNvPr id="9" name="Google Shape;145;p20">
            <a:extLst>
              <a:ext uri="{FF2B5EF4-FFF2-40B4-BE49-F238E27FC236}">
                <a16:creationId xmlns:a16="http://schemas.microsoft.com/office/drawing/2014/main" id="{8F24E532-9252-43B4-957F-C624EEC4F2ED}"/>
              </a:ext>
            </a:extLst>
          </p:cNvPr>
          <p:cNvSpPr txBox="1">
            <a:spLocks/>
          </p:cNvSpPr>
          <p:nvPr/>
        </p:nvSpPr>
        <p:spPr>
          <a:xfrm>
            <a:off x="4351676" y="2458060"/>
            <a:ext cx="2859352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en-IN" b="1" dirty="0"/>
              <a:t>Will track entire bike health</a:t>
            </a:r>
          </a:p>
          <a:p>
            <a:pPr marL="0" indent="0">
              <a:buFont typeface="Raleway Light"/>
              <a:buNone/>
            </a:pPr>
            <a:r>
              <a:rPr lang="en-IN" dirty="0"/>
              <a:t>Details like oil, Petrol capacity and other details will be tracked and can be viewed in the Mobile application.</a:t>
            </a:r>
          </a:p>
        </p:txBody>
      </p:sp>
      <p:sp>
        <p:nvSpPr>
          <p:cNvPr id="11" name="Google Shape;148;p20">
            <a:extLst>
              <a:ext uri="{FF2B5EF4-FFF2-40B4-BE49-F238E27FC236}">
                <a16:creationId xmlns:a16="http://schemas.microsoft.com/office/drawing/2014/main" id="{9B42BDFF-0AC1-4E98-9A1F-65CC1B549652}"/>
              </a:ext>
            </a:extLst>
          </p:cNvPr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483</Words>
  <Application>Microsoft Office PowerPoint</Application>
  <PresentationFormat>On-screen Show (16:9)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Raleway Light</vt:lpstr>
      <vt:lpstr>Raleway ExtraBold</vt:lpstr>
      <vt:lpstr>Arial</vt:lpstr>
      <vt:lpstr>Olivia template</vt:lpstr>
      <vt:lpstr>Bike Crash Detection</vt:lpstr>
      <vt:lpstr>Hello!</vt:lpstr>
      <vt:lpstr>39,353 </vt:lpstr>
      <vt:lpstr>Ideology of Product</vt:lpstr>
      <vt:lpstr>PowerPoint Presentation</vt:lpstr>
      <vt:lpstr>PowerPoint Presentation</vt:lpstr>
      <vt:lpstr>Our process is Easy</vt:lpstr>
      <vt:lpstr>Feasibility</vt:lpstr>
      <vt:lpstr>PowerPoint Presentation</vt:lpstr>
      <vt:lpstr>Why We Are Different &amp; Our Target Audience</vt:lpstr>
      <vt:lpstr>PowerPoint Presentation</vt:lpstr>
      <vt:lpstr>Team Members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Crash Detection</dc:title>
  <dc:creator>Ankit Vohra</dc:creator>
  <cp:lastModifiedBy>Utkarsh Bhiogade</cp:lastModifiedBy>
  <cp:revision>19</cp:revision>
  <dcterms:modified xsi:type="dcterms:W3CDTF">2019-09-18T07:08:24Z</dcterms:modified>
</cp:coreProperties>
</file>