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2545" y="4397630"/>
            <a:ext cx="79801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Mehul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Jalindre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Mehul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Jalindre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Name: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Bunt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Sanghas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 S.M. Shetty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of Science, Commerce and Management Studies.</a:t>
            </a:r>
          </a:p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:Data Science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91065" y="978474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rgbClr val="FF0000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Combining steganography with blockchain for ultra-secure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AFA99AD-84BE-423A-6A48-51FFF5B4489F}"/>
              </a:ext>
            </a:extLst>
          </p:cNvPr>
          <p:cNvSpPr txBox="1"/>
          <p:nvPr/>
        </p:nvSpPr>
        <p:spPr>
          <a:xfrm>
            <a:off x="581192" y="1113698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F7B34FB3-BC3B-48AF-EF6C-B6C2F00306D9}"/>
              </a:ext>
            </a:extLst>
          </p:cNvPr>
          <p:cNvSpPr txBox="1"/>
          <p:nvPr/>
        </p:nvSpPr>
        <p:spPr>
          <a:xfrm>
            <a:off x="8212914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922" y="1508682"/>
            <a:ext cx="5889624" cy="3326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760" y="1696406"/>
            <a:ext cx="3603048" cy="43590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479" y="5243050"/>
            <a:ext cx="3445188" cy="1431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153" y="5301756"/>
            <a:ext cx="3944298" cy="15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0000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https://github.com/Mehul2309/stegnography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2006/documentManagement/types"/>
    <ds:schemaRef ds:uri="b30265f8-c5e2-4918-b4a1-b977299ca3e2"/>
    <ds:schemaRef ds:uri="http://purl.org/dc/terms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db41d3-f9cb-40fb-903c-8cacaba95bb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361</TotalTime>
  <Words>358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xyz</cp:lastModifiedBy>
  <cp:revision>31</cp:revision>
  <dcterms:created xsi:type="dcterms:W3CDTF">2021-05-26T16:50:10Z</dcterms:created>
  <dcterms:modified xsi:type="dcterms:W3CDTF">2025-02-26T10:12:51Z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