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3094" autoAdjust="0"/>
  </p:normalViewPr>
  <p:slideViewPr>
    <p:cSldViewPr>
      <p:cViewPr varScale="1">
        <p:scale>
          <a:sx n="66" d="100"/>
          <a:sy n="66" d="100"/>
        </p:scale>
        <p:origin x="-20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8B85B-4449-4B4B-B15D-AD2F54CA0AD7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4A29C9F-CBED-416E-9812-30F097713E03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1A7C1AA9-4F00-43CC-84CE-63C1BE62706F}" type="parTrans" cxnId="{B6B0BF6A-C765-41CE-8E43-486FE7B15E8E}">
      <dgm:prSet/>
      <dgm:spPr/>
      <dgm:t>
        <a:bodyPr/>
        <a:lstStyle/>
        <a:p>
          <a:endParaRPr lang="en-US"/>
        </a:p>
      </dgm:t>
    </dgm:pt>
    <dgm:pt modelId="{8A7E5D2D-5EA2-4FDF-92C2-62725535E522}" type="sibTrans" cxnId="{B6B0BF6A-C765-41CE-8E43-486FE7B15E8E}">
      <dgm:prSet/>
      <dgm:spPr/>
      <dgm:t>
        <a:bodyPr/>
        <a:lstStyle/>
        <a:p>
          <a:endParaRPr lang="en-US"/>
        </a:p>
      </dgm:t>
    </dgm:pt>
    <dgm:pt modelId="{995F8BD2-6017-45C4-9E63-93E933A54021}">
      <dgm:prSet phldrT="[Text]"/>
      <dgm:spPr/>
      <dgm:t>
        <a:bodyPr/>
        <a:lstStyle/>
        <a:p>
          <a:r>
            <a:rPr lang="en-US" dirty="0" smtClean="0"/>
            <a:t>World</a:t>
          </a:r>
        </a:p>
      </dgm:t>
    </dgm:pt>
    <dgm:pt modelId="{33F90048-64D8-49B8-BBA6-D3DE6F6D0FD4}" type="parTrans" cxnId="{68708F16-8993-4D97-9F4A-B010A99AEF76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FAD27CB1-9893-4631-83F0-188F5611ADC7}" type="sibTrans" cxnId="{68708F16-8993-4D97-9F4A-B010A99AEF76}">
      <dgm:prSet/>
      <dgm:spPr/>
      <dgm:t>
        <a:bodyPr/>
        <a:lstStyle/>
        <a:p>
          <a:endParaRPr lang="en-US"/>
        </a:p>
      </dgm:t>
    </dgm:pt>
    <dgm:pt modelId="{523F2ECF-8970-4C14-9CE5-5EA680ECC0CA}">
      <dgm:prSet phldrT="[Text]"/>
      <dgm:spPr/>
      <dgm:t>
        <a:bodyPr/>
        <a:lstStyle/>
        <a:p>
          <a:r>
            <a:rPr lang="en-US" dirty="0" smtClean="0"/>
            <a:t>Image</a:t>
          </a:r>
        </a:p>
      </dgm:t>
    </dgm:pt>
    <dgm:pt modelId="{708A6A8F-2EF1-4F7F-8047-5DCB29F983B4}" type="parTrans" cxnId="{E035F47E-3127-4758-819B-1B71F3357ADC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1D30DF05-152B-458A-94FD-03E55B7CEE91}" type="sibTrans" cxnId="{E035F47E-3127-4758-819B-1B71F3357ADC}">
      <dgm:prSet/>
      <dgm:spPr/>
      <dgm:t>
        <a:bodyPr/>
        <a:lstStyle/>
        <a:p>
          <a:endParaRPr lang="en-US"/>
        </a:p>
      </dgm:t>
    </dgm:pt>
    <dgm:pt modelId="{DEC1BD36-B15B-4B41-A727-DF0DC572E198}">
      <dgm:prSet phldrT="[Text]"/>
      <dgm:spPr/>
      <dgm:t>
        <a:bodyPr/>
        <a:lstStyle/>
        <a:p>
          <a:r>
            <a:rPr lang="en-US" dirty="0" smtClean="0"/>
            <a:t>Perspective</a:t>
          </a:r>
        </a:p>
      </dgm:t>
    </dgm:pt>
    <dgm:pt modelId="{1792DA34-1111-4251-9C84-79EDD846D5AD}" type="parTrans" cxnId="{BAE65B88-828E-46F2-A848-C38E80402FBA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4D363AF7-56C8-4747-9FF9-B8A1BD8ACDBA}" type="sibTrans" cxnId="{BAE65B88-828E-46F2-A848-C38E80402FBA}">
      <dgm:prSet/>
      <dgm:spPr/>
      <dgm:t>
        <a:bodyPr/>
        <a:lstStyle/>
        <a:p>
          <a:endParaRPr lang="en-US"/>
        </a:p>
      </dgm:t>
    </dgm:pt>
    <dgm:pt modelId="{B2267F6F-E86D-4E60-9E15-9A026712B834}">
      <dgm:prSet phldrT="[Text]"/>
      <dgm:spPr/>
      <dgm:t>
        <a:bodyPr/>
        <a:lstStyle/>
        <a:p>
          <a:r>
            <a:rPr lang="en-US" dirty="0" smtClean="0"/>
            <a:t>Screen</a:t>
          </a:r>
        </a:p>
      </dgm:t>
    </dgm:pt>
    <dgm:pt modelId="{58ADFCF1-6D04-48FA-B095-B345F794DA45}" type="parTrans" cxnId="{D3254DC7-1273-42C7-8D22-721956395CD9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7D6AAC86-1C0A-4FE6-83F4-592C75771BC3}" type="sibTrans" cxnId="{D3254DC7-1273-42C7-8D22-721956395CD9}">
      <dgm:prSet/>
      <dgm:spPr/>
      <dgm:t>
        <a:bodyPr/>
        <a:lstStyle/>
        <a:p>
          <a:endParaRPr lang="en-US"/>
        </a:p>
      </dgm:t>
    </dgm:pt>
    <dgm:pt modelId="{DFA865FE-368D-4261-8F42-56490506E398}" type="pres">
      <dgm:prSet presAssocID="{3D58B85B-4449-4B4B-B15D-AD2F54CA0A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26DF8-6DC1-42DB-B3CE-3CBEEEEBB0E9}" type="pres">
      <dgm:prSet presAssocID="{94A29C9F-CBED-416E-9812-30F097713E03}" presName="root1" presStyleCnt="0"/>
      <dgm:spPr/>
      <dgm:t>
        <a:bodyPr/>
        <a:lstStyle/>
        <a:p>
          <a:endParaRPr lang="en-US"/>
        </a:p>
      </dgm:t>
    </dgm:pt>
    <dgm:pt modelId="{4DD8E4E8-0762-422E-A23D-19A6C3330F8C}" type="pres">
      <dgm:prSet presAssocID="{94A29C9F-CBED-416E-9812-30F097713E0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CA7919-10B0-431A-82A8-C00D6E10E19A}" type="pres">
      <dgm:prSet presAssocID="{94A29C9F-CBED-416E-9812-30F097713E03}" presName="level2hierChild" presStyleCnt="0"/>
      <dgm:spPr/>
      <dgm:t>
        <a:bodyPr/>
        <a:lstStyle/>
        <a:p>
          <a:endParaRPr lang="en-US"/>
        </a:p>
      </dgm:t>
    </dgm:pt>
    <dgm:pt modelId="{7DE6C965-A009-4D41-94C8-72107BFD6875}" type="pres">
      <dgm:prSet presAssocID="{33F90048-64D8-49B8-BBA6-D3DE6F6D0FD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289614B5-407A-4D1F-B967-3AC61D3FFFCE}" type="pres">
      <dgm:prSet presAssocID="{33F90048-64D8-49B8-BBA6-D3DE6F6D0FD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D4BC0BD5-8134-4F2C-8629-E55B947D3ED6}" type="pres">
      <dgm:prSet presAssocID="{995F8BD2-6017-45C4-9E63-93E933A54021}" presName="root2" presStyleCnt="0"/>
      <dgm:spPr/>
      <dgm:t>
        <a:bodyPr/>
        <a:lstStyle/>
        <a:p>
          <a:endParaRPr lang="en-US"/>
        </a:p>
      </dgm:t>
    </dgm:pt>
    <dgm:pt modelId="{6F5D2426-2EBC-40F3-A719-39374B46841D}" type="pres">
      <dgm:prSet presAssocID="{995F8BD2-6017-45C4-9E63-93E933A5402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31631B-ADC0-4159-A272-498EDAEADB71}" type="pres">
      <dgm:prSet presAssocID="{995F8BD2-6017-45C4-9E63-93E933A54021}" presName="level3hierChild" presStyleCnt="0"/>
      <dgm:spPr/>
      <dgm:t>
        <a:bodyPr/>
        <a:lstStyle/>
        <a:p>
          <a:endParaRPr lang="en-US"/>
        </a:p>
      </dgm:t>
    </dgm:pt>
    <dgm:pt modelId="{7DA60DA6-C1CB-4FB9-9C45-9301CCD3C618}" type="pres">
      <dgm:prSet presAssocID="{708A6A8F-2EF1-4F7F-8047-5DCB29F983B4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CF644D6E-B08D-4E2E-BCDE-38C3EFCF1B5E}" type="pres">
      <dgm:prSet presAssocID="{708A6A8F-2EF1-4F7F-8047-5DCB29F983B4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0968CB3-01E3-4EE1-AED6-1B0FD881C096}" type="pres">
      <dgm:prSet presAssocID="{523F2ECF-8970-4C14-9CE5-5EA680ECC0CA}" presName="root2" presStyleCnt="0"/>
      <dgm:spPr/>
      <dgm:t>
        <a:bodyPr/>
        <a:lstStyle/>
        <a:p>
          <a:endParaRPr lang="en-US"/>
        </a:p>
      </dgm:t>
    </dgm:pt>
    <dgm:pt modelId="{DAF39861-FBA4-4303-9E09-2563A81A7A1F}" type="pres">
      <dgm:prSet presAssocID="{523F2ECF-8970-4C14-9CE5-5EA680ECC0CA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51188-2FA1-4A35-9D15-DC5A761A6F6A}" type="pres">
      <dgm:prSet presAssocID="{523F2ECF-8970-4C14-9CE5-5EA680ECC0CA}" presName="level3hierChild" presStyleCnt="0"/>
      <dgm:spPr/>
      <dgm:t>
        <a:bodyPr/>
        <a:lstStyle/>
        <a:p>
          <a:endParaRPr lang="en-US"/>
        </a:p>
      </dgm:t>
    </dgm:pt>
    <dgm:pt modelId="{54224325-A4A9-4EF4-889D-F206A2640A34}" type="pres">
      <dgm:prSet presAssocID="{1792DA34-1111-4251-9C84-79EDD846D5AD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BF15E27F-DE40-4FFF-9FDE-DA706929F4A9}" type="pres">
      <dgm:prSet presAssocID="{1792DA34-1111-4251-9C84-79EDD846D5AD}" presName="connTx" presStyleLbl="parChTrans1D4" presStyleIdx="0" presStyleCnt="2"/>
      <dgm:spPr/>
      <dgm:t>
        <a:bodyPr/>
        <a:lstStyle/>
        <a:p>
          <a:endParaRPr lang="en-US"/>
        </a:p>
      </dgm:t>
    </dgm:pt>
    <dgm:pt modelId="{473465CF-DEC2-4ECD-A0BC-3176DA6C79C8}" type="pres">
      <dgm:prSet presAssocID="{DEC1BD36-B15B-4B41-A727-DF0DC572E198}" presName="root2" presStyleCnt="0"/>
      <dgm:spPr/>
      <dgm:t>
        <a:bodyPr/>
        <a:lstStyle/>
        <a:p>
          <a:endParaRPr lang="en-US"/>
        </a:p>
      </dgm:t>
    </dgm:pt>
    <dgm:pt modelId="{D9A4420D-991D-4767-89C1-24F7A5C7D5A9}" type="pres">
      <dgm:prSet presAssocID="{DEC1BD36-B15B-4B41-A727-DF0DC572E198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7F7444-EDED-43D3-ADAF-61F9FA84AFD6}" type="pres">
      <dgm:prSet presAssocID="{DEC1BD36-B15B-4B41-A727-DF0DC572E198}" presName="level3hierChild" presStyleCnt="0"/>
      <dgm:spPr/>
      <dgm:t>
        <a:bodyPr/>
        <a:lstStyle/>
        <a:p>
          <a:endParaRPr lang="en-US"/>
        </a:p>
      </dgm:t>
    </dgm:pt>
    <dgm:pt modelId="{4E11F45D-4510-4CA8-904F-50AA57608895}" type="pres">
      <dgm:prSet presAssocID="{58ADFCF1-6D04-48FA-B095-B345F794DA45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37DF36B5-B5B1-4E6A-9BC7-EEE1F46E18B6}" type="pres">
      <dgm:prSet presAssocID="{58ADFCF1-6D04-48FA-B095-B345F794DA45}" presName="connTx" presStyleLbl="parChTrans1D4" presStyleIdx="1" presStyleCnt="2"/>
      <dgm:spPr/>
      <dgm:t>
        <a:bodyPr/>
        <a:lstStyle/>
        <a:p>
          <a:endParaRPr lang="en-US"/>
        </a:p>
      </dgm:t>
    </dgm:pt>
    <dgm:pt modelId="{3D2E41A4-6FB4-41B6-A897-71C681E8C936}" type="pres">
      <dgm:prSet presAssocID="{B2267F6F-E86D-4E60-9E15-9A026712B834}" presName="root2" presStyleCnt="0"/>
      <dgm:spPr/>
      <dgm:t>
        <a:bodyPr/>
        <a:lstStyle/>
        <a:p>
          <a:endParaRPr lang="en-US"/>
        </a:p>
      </dgm:t>
    </dgm:pt>
    <dgm:pt modelId="{18F14091-5D5C-4634-AC80-C3BE19E7D428}" type="pres">
      <dgm:prSet presAssocID="{B2267F6F-E86D-4E60-9E15-9A026712B834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2BA39-3701-4D25-8823-2D4DAD71C77D}" type="pres">
      <dgm:prSet presAssocID="{B2267F6F-E86D-4E60-9E15-9A026712B834}" presName="level3hierChild" presStyleCnt="0"/>
      <dgm:spPr/>
      <dgm:t>
        <a:bodyPr/>
        <a:lstStyle/>
        <a:p>
          <a:endParaRPr lang="en-US"/>
        </a:p>
      </dgm:t>
    </dgm:pt>
  </dgm:ptLst>
  <dgm:cxnLst>
    <dgm:cxn modelId="{A1747B7F-BB9D-41A0-8B8D-A25DCCCD4588}" type="presOf" srcId="{995F8BD2-6017-45C4-9E63-93E933A54021}" destId="{6F5D2426-2EBC-40F3-A719-39374B46841D}" srcOrd="0" destOrd="0" presId="urn:microsoft.com/office/officeart/2005/8/layout/hierarchy2"/>
    <dgm:cxn modelId="{B6B0BF6A-C765-41CE-8E43-486FE7B15E8E}" srcId="{3D58B85B-4449-4B4B-B15D-AD2F54CA0AD7}" destId="{94A29C9F-CBED-416E-9812-30F097713E03}" srcOrd="0" destOrd="0" parTransId="{1A7C1AA9-4F00-43CC-84CE-63C1BE62706F}" sibTransId="{8A7E5D2D-5EA2-4FDF-92C2-62725535E522}"/>
    <dgm:cxn modelId="{EBBFB847-B918-4CD9-B534-498AF426F7AD}" type="presOf" srcId="{1792DA34-1111-4251-9C84-79EDD846D5AD}" destId="{BF15E27F-DE40-4FFF-9FDE-DA706929F4A9}" srcOrd="1" destOrd="0" presId="urn:microsoft.com/office/officeart/2005/8/layout/hierarchy2"/>
    <dgm:cxn modelId="{8C1AC85C-8E83-4BB7-8B90-296DA70DCAAC}" type="presOf" srcId="{33F90048-64D8-49B8-BBA6-D3DE6F6D0FD4}" destId="{289614B5-407A-4D1F-B967-3AC61D3FFFCE}" srcOrd="1" destOrd="0" presId="urn:microsoft.com/office/officeart/2005/8/layout/hierarchy2"/>
    <dgm:cxn modelId="{D3254DC7-1273-42C7-8D22-721956395CD9}" srcId="{DEC1BD36-B15B-4B41-A727-DF0DC572E198}" destId="{B2267F6F-E86D-4E60-9E15-9A026712B834}" srcOrd="0" destOrd="0" parTransId="{58ADFCF1-6D04-48FA-B095-B345F794DA45}" sibTransId="{7D6AAC86-1C0A-4FE6-83F4-592C75771BC3}"/>
    <dgm:cxn modelId="{461A5D61-FC97-4C14-8E82-C19DA8D3D858}" type="presOf" srcId="{58ADFCF1-6D04-48FA-B095-B345F794DA45}" destId="{37DF36B5-B5B1-4E6A-9BC7-EEE1F46E18B6}" srcOrd="1" destOrd="0" presId="urn:microsoft.com/office/officeart/2005/8/layout/hierarchy2"/>
    <dgm:cxn modelId="{F8790DA8-F54A-4204-BB85-E6C2FFDAD601}" type="presOf" srcId="{94A29C9F-CBED-416E-9812-30F097713E03}" destId="{4DD8E4E8-0762-422E-A23D-19A6C3330F8C}" srcOrd="0" destOrd="0" presId="urn:microsoft.com/office/officeart/2005/8/layout/hierarchy2"/>
    <dgm:cxn modelId="{FFEE0D0F-889B-4B39-8061-1094E11F7637}" type="presOf" srcId="{58ADFCF1-6D04-48FA-B095-B345F794DA45}" destId="{4E11F45D-4510-4CA8-904F-50AA57608895}" srcOrd="0" destOrd="0" presId="urn:microsoft.com/office/officeart/2005/8/layout/hierarchy2"/>
    <dgm:cxn modelId="{0556441B-478C-491B-8F01-C37AE7171D36}" type="presOf" srcId="{708A6A8F-2EF1-4F7F-8047-5DCB29F983B4}" destId="{CF644D6E-B08D-4E2E-BCDE-38C3EFCF1B5E}" srcOrd="1" destOrd="0" presId="urn:microsoft.com/office/officeart/2005/8/layout/hierarchy2"/>
    <dgm:cxn modelId="{59AB1A11-6FE3-40A9-95FB-DD2FE3625AE5}" type="presOf" srcId="{DEC1BD36-B15B-4B41-A727-DF0DC572E198}" destId="{D9A4420D-991D-4767-89C1-24F7A5C7D5A9}" srcOrd="0" destOrd="0" presId="urn:microsoft.com/office/officeart/2005/8/layout/hierarchy2"/>
    <dgm:cxn modelId="{F3295EE8-508D-4275-8CFE-364B7525F48E}" type="presOf" srcId="{33F90048-64D8-49B8-BBA6-D3DE6F6D0FD4}" destId="{7DE6C965-A009-4D41-94C8-72107BFD6875}" srcOrd="0" destOrd="0" presId="urn:microsoft.com/office/officeart/2005/8/layout/hierarchy2"/>
    <dgm:cxn modelId="{0CE377B8-607E-4646-94AF-94FA4A174DEA}" type="presOf" srcId="{523F2ECF-8970-4C14-9CE5-5EA680ECC0CA}" destId="{DAF39861-FBA4-4303-9E09-2563A81A7A1F}" srcOrd="0" destOrd="0" presId="urn:microsoft.com/office/officeart/2005/8/layout/hierarchy2"/>
    <dgm:cxn modelId="{38F46504-DEA0-4749-9206-0CC327105039}" type="presOf" srcId="{B2267F6F-E86D-4E60-9E15-9A026712B834}" destId="{18F14091-5D5C-4634-AC80-C3BE19E7D428}" srcOrd="0" destOrd="0" presId="urn:microsoft.com/office/officeart/2005/8/layout/hierarchy2"/>
    <dgm:cxn modelId="{6BCC933F-D370-4301-84DD-9CE2923E9D1B}" type="presOf" srcId="{708A6A8F-2EF1-4F7F-8047-5DCB29F983B4}" destId="{7DA60DA6-C1CB-4FB9-9C45-9301CCD3C618}" srcOrd="0" destOrd="0" presId="urn:microsoft.com/office/officeart/2005/8/layout/hierarchy2"/>
    <dgm:cxn modelId="{90B0211D-908D-4788-A300-16A1336FF324}" type="presOf" srcId="{1792DA34-1111-4251-9C84-79EDD846D5AD}" destId="{54224325-A4A9-4EF4-889D-F206A2640A34}" srcOrd="0" destOrd="0" presId="urn:microsoft.com/office/officeart/2005/8/layout/hierarchy2"/>
    <dgm:cxn modelId="{BAE65B88-828E-46F2-A848-C38E80402FBA}" srcId="{523F2ECF-8970-4C14-9CE5-5EA680ECC0CA}" destId="{DEC1BD36-B15B-4B41-A727-DF0DC572E198}" srcOrd="0" destOrd="0" parTransId="{1792DA34-1111-4251-9C84-79EDD846D5AD}" sibTransId="{4D363AF7-56C8-4747-9FF9-B8A1BD8ACDBA}"/>
    <dgm:cxn modelId="{E035F47E-3127-4758-819B-1B71F3357ADC}" srcId="{995F8BD2-6017-45C4-9E63-93E933A54021}" destId="{523F2ECF-8970-4C14-9CE5-5EA680ECC0CA}" srcOrd="0" destOrd="0" parTransId="{708A6A8F-2EF1-4F7F-8047-5DCB29F983B4}" sibTransId="{1D30DF05-152B-458A-94FD-03E55B7CEE91}"/>
    <dgm:cxn modelId="{68708F16-8993-4D97-9F4A-B010A99AEF76}" srcId="{94A29C9F-CBED-416E-9812-30F097713E03}" destId="{995F8BD2-6017-45C4-9E63-93E933A54021}" srcOrd="0" destOrd="0" parTransId="{33F90048-64D8-49B8-BBA6-D3DE6F6D0FD4}" sibTransId="{FAD27CB1-9893-4631-83F0-188F5611ADC7}"/>
    <dgm:cxn modelId="{3209FD07-CD82-4146-8571-9E781479094B}" type="presOf" srcId="{3D58B85B-4449-4B4B-B15D-AD2F54CA0AD7}" destId="{DFA865FE-368D-4261-8F42-56490506E398}" srcOrd="0" destOrd="0" presId="urn:microsoft.com/office/officeart/2005/8/layout/hierarchy2"/>
    <dgm:cxn modelId="{2B444324-1988-4E9A-B4C5-98F2A23EEA62}" type="presParOf" srcId="{DFA865FE-368D-4261-8F42-56490506E398}" destId="{67A26DF8-6DC1-42DB-B3CE-3CBEEEEBB0E9}" srcOrd="0" destOrd="0" presId="urn:microsoft.com/office/officeart/2005/8/layout/hierarchy2"/>
    <dgm:cxn modelId="{DA06058E-BFC4-4F2C-B83F-EB7E257C56C9}" type="presParOf" srcId="{67A26DF8-6DC1-42DB-B3CE-3CBEEEEBB0E9}" destId="{4DD8E4E8-0762-422E-A23D-19A6C3330F8C}" srcOrd="0" destOrd="0" presId="urn:microsoft.com/office/officeart/2005/8/layout/hierarchy2"/>
    <dgm:cxn modelId="{DD738AAD-4FA6-471E-94D8-DD75C97261ED}" type="presParOf" srcId="{67A26DF8-6DC1-42DB-B3CE-3CBEEEEBB0E9}" destId="{E7CA7919-10B0-431A-82A8-C00D6E10E19A}" srcOrd="1" destOrd="0" presId="urn:microsoft.com/office/officeart/2005/8/layout/hierarchy2"/>
    <dgm:cxn modelId="{BC4C9C24-BB45-4D95-B11A-38B9DE4FE272}" type="presParOf" srcId="{E7CA7919-10B0-431A-82A8-C00D6E10E19A}" destId="{7DE6C965-A009-4D41-94C8-72107BFD6875}" srcOrd="0" destOrd="0" presId="urn:microsoft.com/office/officeart/2005/8/layout/hierarchy2"/>
    <dgm:cxn modelId="{24D20C07-3C4C-417A-812F-2A818A4634EA}" type="presParOf" srcId="{7DE6C965-A009-4D41-94C8-72107BFD6875}" destId="{289614B5-407A-4D1F-B967-3AC61D3FFFCE}" srcOrd="0" destOrd="0" presId="urn:microsoft.com/office/officeart/2005/8/layout/hierarchy2"/>
    <dgm:cxn modelId="{F1671436-07FB-4731-A9BA-E3F579D9B73A}" type="presParOf" srcId="{E7CA7919-10B0-431A-82A8-C00D6E10E19A}" destId="{D4BC0BD5-8134-4F2C-8629-E55B947D3ED6}" srcOrd="1" destOrd="0" presId="urn:microsoft.com/office/officeart/2005/8/layout/hierarchy2"/>
    <dgm:cxn modelId="{23F3A442-3F02-4B36-B437-AAF258327120}" type="presParOf" srcId="{D4BC0BD5-8134-4F2C-8629-E55B947D3ED6}" destId="{6F5D2426-2EBC-40F3-A719-39374B46841D}" srcOrd="0" destOrd="0" presId="urn:microsoft.com/office/officeart/2005/8/layout/hierarchy2"/>
    <dgm:cxn modelId="{75478AEC-3D18-41AF-A342-F31AFBA98C22}" type="presParOf" srcId="{D4BC0BD5-8134-4F2C-8629-E55B947D3ED6}" destId="{E431631B-ADC0-4159-A272-498EDAEADB71}" srcOrd="1" destOrd="0" presId="urn:microsoft.com/office/officeart/2005/8/layout/hierarchy2"/>
    <dgm:cxn modelId="{D944C0CD-DB47-4EAA-ADCC-E9AFE77D35A7}" type="presParOf" srcId="{E431631B-ADC0-4159-A272-498EDAEADB71}" destId="{7DA60DA6-C1CB-4FB9-9C45-9301CCD3C618}" srcOrd="0" destOrd="0" presId="urn:microsoft.com/office/officeart/2005/8/layout/hierarchy2"/>
    <dgm:cxn modelId="{446F013A-A760-405C-B403-CEF72051EB1D}" type="presParOf" srcId="{7DA60DA6-C1CB-4FB9-9C45-9301CCD3C618}" destId="{CF644D6E-B08D-4E2E-BCDE-38C3EFCF1B5E}" srcOrd="0" destOrd="0" presId="urn:microsoft.com/office/officeart/2005/8/layout/hierarchy2"/>
    <dgm:cxn modelId="{ADEA6213-0D39-45C9-99F4-2B93C953E074}" type="presParOf" srcId="{E431631B-ADC0-4159-A272-498EDAEADB71}" destId="{40968CB3-01E3-4EE1-AED6-1B0FD881C096}" srcOrd="1" destOrd="0" presId="urn:microsoft.com/office/officeart/2005/8/layout/hierarchy2"/>
    <dgm:cxn modelId="{65525002-4DD6-4B7C-ADFD-3951BBD9AF60}" type="presParOf" srcId="{40968CB3-01E3-4EE1-AED6-1B0FD881C096}" destId="{DAF39861-FBA4-4303-9E09-2563A81A7A1F}" srcOrd="0" destOrd="0" presId="urn:microsoft.com/office/officeart/2005/8/layout/hierarchy2"/>
    <dgm:cxn modelId="{895CD705-F217-42BA-A004-3A554CC57035}" type="presParOf" srcId="{40968CB3-01E3-4EE1-AED6-1B0FD881C096}" destId="{CBB51188-2FA1-4A35-9D15-DC5A761A6F6A}" srcOrd="1" destOrd="0" presId="urn:microsoft.com/office/officeart/2005/8/layout/hierarchy2"/>
    <dgm:cxn modelId="{AD004AA1-A4BC-4962-9C23-1FA753B8FEDF}" type="presParOf" srcId="{CBB51188-2FA1-4A35-9D15-DC5A761A6F6A}" destId="{54224325-A4A9-4EF4-889D-F206A2640A34}" srcOrd="0" destOrd="0" presId="urn:microsoft.com/office/officeart/2005/8/layout/hierarchy2"/>
    <dgm:cxn modelId="{0075DF5F-1853-4250-A3E0-B52EA39E7769}" type="presParOf" srcId="{54224325-A4A9-4EF4-889D-F206A2640A34}" destId="{BF15E27F-DE40-4FFF-9FDE-DA706929F4A9}" srcOrd="0" destOrd="0" presId="urn:microsoft.com/office/officeart/2005/8/layout/hierarchy2"/>
    <dgm:cxn modelId="{A80D6599-9F3D-469B-AE7D-7ACE5D9E2E8B}" type="presParOf" srcId="{CBB51188-2FA1-4A35-9D15-DC5A761A6F6A}" destId="{473465CF-DEC2-4ECD-A0BC-3176DA6C79C8}" srcOrd="1" destOrd="0" presId="urn:microsoft.com/office/officeart/2005/8/layout/hierarchy2"/>
    <dgm:cxn modelId="{37894A4A-80A8-49EF-9E38-DF0F043F2481}" type="presParOf" srcId="{473465CF-DEC2-4ECD-A0BC-3176DA6C79C8}" destId="{D9A4420D-991D-4767-89C1-24F7A5C7D5A9}" srcOrd="0" destOrd="0" presId="urn:microsoft.com/office/officeart/2005/8/layout/hierarchy2"/>
    <dgm:cxn modelId="{2F306F20-E217-48FA-A809-38ACAEBC1A9D}" type="presParOf" srcId="{473465CF-DEC2-4ECD-A0BC-3176DA6C79C8}" destId="{3F7F7444-EDED-43D3-ADAF-61F9FA84AFD6}" srcOrd="1" destOrd="0" presId="urn:microsoft.com/office/officeart/2005/8/layout/hierarchy2"/>
    <dgm:cxn modelId="{F9248790-DC7C-4F5A-9C93-93A41CCC573B}" type="presParOf" srcId="{3F7F7444-EDED-43D3-ADAF-61F9FA84AFD6}" destId="{4E11F45D-4510-4CA8-904F-50AA57608895}" srcOrd="0" destOrd="0" presId="urn:microsoft.com/office/officeart/2005/8/layout/hierarchy2"/>
    <dgm:cxn modelId="{0EEEE1BB-1123-4D38-9C24-A90DEE66468E}" type="presParOf" srcId="{4E11F45D-4510-4CA8-904F-50AA57608895}" destId="{37DF36B5-B5B1-4E6A-9BC7-EEE1F46E18B6}" srcOrd="0" destOrd="0" presId="urn:microsoft.com/office/officeart/2005/8/layout/hierarchy2"/>
    <dgm:cxn modelId="{8D417ADD-7DC5-4920-81A6-B0E7897D8E9D}" type="presParOf" srcId="{3F7F7444-EDED-43D3-ADAF-61F9FA84AFD6}" destId="{3D2E41A4-6FB4-41B6-A897-71C681E8C936}" srcOrd="1" destOrd="0" presId="urn:microsoft.com/office/officeart/2005/8/layout/hierarchy2"/>
    <dgm:cxn modelId="{801C19EE-8D74-4E22-B256-47D838AFD0BC}" type="presParOf" srcId="{3D2E41A4-6FB4-41B6-A897-71C681E8C936}" destId="{18F14091-5D5C-4634-AC80-C3BE19E7D428}" srcOrd="0" destOrd="0" presId="urn:microsoft.com/office/officeart/2005/8/layout/hierarchy2"/>
    <dgm:cxn modelId="{6760F680-B760-4BE7-903C-8193795E1A3F}" type="presParOf" srcId="{3D2E41A4-6FB4-41B6-A897-71C681E8C936}" destId="{0E22BA39-3701-4D25-8823-2D4DAD71C77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8B85B-4449-4B4B-B15D-AD2F54CA0AD7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4A29C9F-CBED-416E-9812-30F097713E03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1A7C1AA9-4F00-43CC-84CE-63C1BE62706F}" type="parTrans" cxnId="{B6B0BF6A-C765-41CE-8E43-486FE7B15E8E}">
      <dgm:prSet/>
      <dgm:spPr/>
      <dgm:t>
        <a:bodyPr/>
        <a:lstStyle/>
        <a:p>
          <a:endParaRPr lang="en-US"/>
        </a:p>
      </dgm:t>
    </dgm:pt>
    <dgm:pt modelId="{8A7E5D2D-5EA2-4FDF-92C2-62725535E522}" type="sibTrans" cxnId="{B6B0BF6A-C765-41CE-8E43-486FE7B15E8E}">
      <dgm:prSet/>
      <dgm:spPr/>
      <dgm:t>
        <a:bodyPr/>
        <a:lstStyle/>
        <a:p>
          <a:endParaRPr lang="en-US"/>
        </a:p>
      </dgm:t>
    </dgm:pt>
    <dgm:pt modelId="{995F8BD2-6017-45C4-9E63-93E933A54021}">
      <dgm:prSet phldrT="[Text]"/>
      <dgm:spPr/>
      <dgm:t>
        <a:bodyPr/>
        <a:lstStyle/>
        <a:p>
          <a:r>
            <a:rPr lang="en-US" dirty="0" smtClean="0"/>
            <a:t>World</a:t>
          </a:r>
        </a:p>
      </dgm:t>
    </dgm:pt>
    <dgm:pt modelId="{33F90048-64D8-49B8-BBA6-D3DE6F6D0FD4}" type="parTrans" cxnId="{68708F16-8993-4D97-9F4A-B010A99AEF76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FAD27CB1-9893-4631-83F0-188F5611ADC7}" type="sibTrans" cxnId="{68708F16-8993-4D97-9F4A-B010A99AEF76}">
      <dgm:prSet/>
      <dgm:spPr/>
      <dgm:t>
        <a:bodyPr/>
        <a:lstStyle/>
        <a:p>
          <a:endParaRPr lang="en-US"/>
        </a:p>
      </dgm:t>
    </dgm:pt>
    <dgm:pt modelId="{523F2ECF-8970-4C14-9CE5-5EA680ECC0CA}">
      <dgm:prSet phldrT="[Text]"/>
      <dgm:spPr/>
      <dgm:t>
        <a:bodyPr/>
        <a:lstStyle/>
        <a:p>
          <a:r>
            <a:rPr lang="en-US" dirty="0" smtClean="0"/>
            <a:t>Image</a:t>
          </a:r>
        </a:p>
      </dgm:t>
    </dgm:pt>
    <dgm:pt modelId="{708A6A8F-2EF1-4F7F-8047-5DCB29F983B4}" type="parTrans" cxnId="{E035F47E-3127-4758-819B-1B71F3357ADC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1D30DF05-152B-458A-94FD-03E55B7CEE91}" type="sibTrans" cxnId="{E035F47E-3127-4758-819B-1B71F3357ADC}">
      <dgm:prSet/>
      <dgm:spPr/>
      <dgm:t>
        <a:bodyPr/>
        <a:lstStyle/>
        <a:p>
          <a:endParaRPr lang="en-US"/>
        </a:p>
      </dgm:t>
    </dgm:pt>
    <dgm:pt modelId="{DEC1BD36-B15B-4B41-A727-DF0DC572E198}">
      <dgm:prSet phldrT="[Text]"/>
      <dgm:spPr/>
      <dgm:t>
        <a:bodyPr/>
        <a:lstStyle/>
        <a:p>
          <a:r>
            <a:rPr lang="en-US" dirty="0" smtClean="0"/>
            <a:t>Perspective</a:t>
          </a:r>
        </a:p>
      </dgm:t>
    </dgm:pt>
    <dgm:pt modelId="{1792DA34-1111-4251-9C84-79EDD846D5AD}" type="parTrans" cxnId="{BAE65B88-828E-46F2-A848-C38E80402FBA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4D363AF7-56C8-4747-9FF9-B8A1BD8ACDBA}" type="sibTrans" cxnId="{BAE65B88-828E-46F2-A848-C38E80402FBA}">
      <dgm:prSet/>
      <dgm:spPr/>
      <dgm:t>
        <a:bodyPr/>
        <a:lstStyle/>
        <a:p>
          <a:endParaRPr lang="en-US"/>
        </a:p>
      </dgm:t>
    </dgm:pt>
    <dgm:pt modelId="{B2267F6F-E86D-4E60-9E15-9A026712B834}">
      <dgm:prSet phldrT="[Text]"/>
      <dgm:spPr/>
      <dgm:t>
        <a:bodyPr/>
        <a:lstStyle/>
        <a:p>
          <a:r>
            <a:rPr lang="en-US" dirty="0" smtClean="0"/>
            <a:t>Screen</a:t>
          </a:r>
        </a:p>
      </dgm:t>
    </dgm:pt>
    <dgm:pt modelId="{58ADFCF1-6D04-48FA-B095-B345F794DA45}" type="parTrans" cxnId="{D3254DC7-1273-42C7-8D22-721956395CD9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7D6AAC86-1C0A-4FE6-83F4-592C75771BC3}" type="sibTrans" cxnId="{D3254DC7-1273-42C7-8D22-721956395CD9}">
      <dgm:prSet/>
      <dgm:spPr/>
      <dgm:t>
        <a:bodyPr/>
        <a:lstStyle/>
        <a:p>
          <a:endParaRPr lang="en-US"/>
        </a:p>
      </dgm:t>
    </dgm:pt>
    <dgm:pt modelId="{C28F02D9-4A69-46D8-A6A1-BC5840B6741F}">
      <dgm:prSet phldrT="[Text]"/>
      <dgm:spPr/>
      <dgm:t>
        <a:bodyPr/>
        <a:lstStyle/>
        <a:p>
          <a:r>
            <a:rPr lang="en-US" dirty="0" smtClean="0"/>
            <a:t>Light</a:t>
          </a:r>
        </a:p>
      </dgm:t>
    </dgm:pt>
    <dgm:pt modelId="{1E4EC9AF-7727-4129-B5A2-94205BD75023}" type="parTrans" cxnId="{27B91DF0-249D-4918-B1AD-22AD41E8C827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7D7C4399-CC38-4494-B0A9-4E85EEEA3C09}" type="sibTrans" cxnId="{27B91DF0-249D-4918-B1AD-22AD41E8C827}">
      <dgm:prSet/>
      <dgm:spPr/>
      <dgm:t>
        <a:bodyPr/>
        <a:lstStyle/>
        <a:p>
          <a:endParaRPr lang="en-US"/>
        </a:p>
      </dgm:t>
    </dgm:pt>
    <dgm:pt modelId="{282F77E4-2304-48DC-AF30-13A8ADB6BB2E}">
      <dgm:prSet phldrT="[Text]"/>
      <dgm:spPr/>
      <dgm:t>
        <a:bodyPr/>
        <a:lstStyle/>
        <a:p>
          <a:r>
            <a:rPr lang="en-US" dirty="0" smtClean="0"/>
            <a:t>Light Buffer</a:t>
          </a:r>
        </a:p>
      </dgm:t>
    </dgm:pt>
    <dgm:pt modelId="{C8155689-64BC-4837-BC2D-8719EF0F31E0}" type="parTrans" cxnId="{36454A64-2DE5-4709-AAF0-54440D546104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D2C2804E-1DEB-49C1-BEB1-5EB28741A6EC}" type="sibTrans" cxnId="{36454A64-2DE5-4709-AAF0-54440D546104}">
      <dgm:prSet/>
      <dgm:spPr/>
      <dgm:t>
        <a:bodyPr/>
        <a:lstStyle/>
        <a:p>
          <a:endParaRPr lang="en-US"/>
        </a:p>
      </dgm:t>
    </dgm:pt>
    <dgm:pt modelId="{DFA865FE-368D-4261-8F42-56490506E398}" type="pres">
      <dgm:prSet presAssocID="{3D58B85B-4449-4B4B-B15D-AD2F54CA0A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26DF8-6DC1-42DB-B3CE-3CBEEEEBB0E9}" type="pres">
      <dgm:prSet presAssocID="{94A29C9F-CBED-416E-9812-30F097713E03}" presName="root1" presStyleCnt="0"/>
      <dgm:spPr/>
    </dgm:pt>
    <dgm:pt modelId="{4DD8E4E8-0762-422E-A23D-19A6C3330F8C}" type="pres">
      <dgm:prSet presAssocID="{94A29C9F-CBED-416E-9812-30F097713E0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CA7919-10B0-431A-82A8-C00D6E10E19A}" type="pres">
      <dgm:prSet presAssocID="{94A29C9F-CBED-416E-9812-30F097713E03}" presName="level2hierChild" presStyleCnt="0"/>
      <dgm:spPr/>
    </dgm:pt>
    <dgm:pt modelId="{7DE6C965-A009-4D41-94C8-72107BFD6875}" type="pres">
      <dgm:prSet presAssocID="{33F90048-64D8-49B8-BBA6-D3DE6F6D0FD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289614B5-407A-4D1F-B967-3AC61D3FFFCE}" type="pres">
      <dgm:prSet presAssocID="{33F90048-64D8-49B8-BBA6-D3DE6F6D0FD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D4BC0BD5-8134-4F2C-8629-E55B947D3ED6}" type="pres">
      <dgm:prSet presAssocID="{995F8BD2-6017-45C4-9E63-93E933A54021}" presName="root2" presStyleCnt="0"/>
      <dgm:spPr/>
    </dgm:pt>
    <dgm:pt modelId="{6F5D2426-2EBC-40F3-A719-39374B46841D}" type="pres">
      <dgm:prSet presAssocID="{995F8BD2-6017-45C4-9E63-93E933A5402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31631B-ADC0-4159-A272-498EDAEADB71}" type="pres">
      <dgm:prSet presAssocID="{995F8BD2-6017-45C4-9E63-93E933A54021}" presName="level3hierChild" presStyleCnt="0"/>
      <dgm:spPr/>
    </dgm:pt>
    <dgm:pt modelId="{7DA60DA6-C1CB-4FB9-9C45-9301CCD3C618}" type="pres">
      <dgm:prSet presAssocID="{708A6A8F-2EF1-4F7F-8047-5DCB29F983B4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CF644D6E-B08D-4E2E-BCDE-38C3EFCF1B5E}" type="pres">
      <dgm:prSet presAssocID="{708A6A8F-2EF1-4F7F-8047-5DCB29F983B4}" presName="connTx" presStyleLbl="parChTrans1D3" presStyleIdx="0" presStyleCnt="2"/>
      <dgm:spPr/>
      <dgm:t>
        <a:bodyPr/>
        <a:lstStyle/>
        <a:p>
          <a:endParaRPr lang="en-US"/>
        </a:p>
      </dgm:t>
    </dgm:pt>
    <dgm:pt modelId="{40968CB3-01E3-4EE1-AED6-1B0FD881C096}" type="pres">
      <dgm:prSet presAssocID="{523F2ECF-8970-4C14-9CE5-5EA680ECC0CA}" presName="root2" presStyleCnt="0"/>
      <dgm:spPr/>
    </dgm:pt>
    <dgm:pt modelId="{DAF39861-FBA4-4303-9E09-2563A81A7A1F}" type="pres">
      <dgm:prSet presAssocID="{523F2ECF-8970-4C14-9CE5-5EA680ECC0C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51188-2FA1-4A35-9D15-DC5A761A6F6A}" type="pres">
      <dgm:prSet presAssocID="{523F2ECF-8970-4C14-9CE5-5EA680ECC0CA}" presName="level3hierChild" presStyleCnt="0"/>
      <dgm:spPr/>
    </dgm:pt>
    <dgm:pt modelId="{54224325-A4A9-4EF4-889D-F206A2640A34}" type="pres">
      <dgm:prSet presAssocID="{1792DA34-1111-4251-9C84-79EDD846D5AD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BF15E27F-DE40-4FFF-9FDE-DA706929F4A9}" type="pres">
      <dgm:prSet presAssocID="{1792DA34-1111-4251-9C84-79EDD846D5AD}" presName="connTx" presStyleLbl="parChTrans1D4" presStyleIdx="0" presStyleCnt="3"/>
      <dgm:spPr/>
      <dgm:t>
        <a:bodyPr/>
        <a:lstStyle/>
        <a:p>
          <a:endParaRPr lang="en-US"/>
        </a:p>
      </dgm:t>
    </dgm:pt>
    <dgm:pt modelId="{473465CF-DEC2-4ECD-A0BC-3176DA6C79C8}" type="pres">
      <dgm:prSet presAssocID="{DEC1BD36-B15B-4B41-A727-DF0DC572E198}" presName="root2" presStyleCnt="0"/>
      <dgm:spPr/>
    </dgm:pt>
    <dgm:pt modelId="{D9A4420D-991D-4767-89C1-24F7A5C7D5A9}" type="pres">
      <dgm:prSet presAssocID="{DEC1BD36-B15B-4B41-A727-DF0DC572E198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7F7444-EDED-43D3-ADAF-61F9FA84AFD6}" type="pres">
      <dgm:prSet presAssocID="{DEC1BD36-B15B-4B41-A727-DF0DC572E198}" presName="level3hierChild" presStyleCnt="0"/>
      <dgm:spPr/>
    </dgm:pt>
    <dgm:pt modelId="{4E11F45D-4510-4CA8-904F-50AA57608895}" type="pres">
      <dgm:prSet presAssocID="{58ADFCF1-6D04-48FA-B095-B345F794DA45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37DF36B5-B5B1-4E6A-9BC7-EEE1F46E18B6}" type="pres">
      <dgm:prSet presAssocID="{58ADFCF1-6D04-48FA-B095-B345F794DA45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D2E41A4-6FB4-41B6-A897-71C681E8C936}" type="pres">
      <dgm:prSet presAssocID="{B2267F6F-E86D-4E60-9E15-9A026712B834}" presName="root2" presStyleCnt="0"/>
      <dgm:spPr/>
    </dgm:pt>
    <dgm:pt modelId="{18F14091-5D5C-4634-AC80-C3BE19E7D428}" type="pres">
      <dgm:prSet presAssocID="{B2267F6F-E86D-4E60-9E15-9A026712B834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2BA39-3701-4D25-8823-2D4DAD71C77D}" type="pres">
      <dgm:prSet presAssocID="{B2267F6F-E86D-4E60-9E15-9A026712B834}" presName="level3hierChild" presStyleCnt="0"/>
      <dgm:spPr/>
    </dgm:pt>
    <dgm:pt modelId="{BC311AEC-F486-4DB0-9914-A87A62CC849C}" type="pres">
      <dgm:prSet presAssocID="{1E4EC9AF-7727-4129-B5A2-94205BD7502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97F1B51C-E741-401C-AF21-B6513DA70EB7}" type="pres">
      <dgm:prSet presAssocID="{1E4EC9AF-7727-4129-B5A2-94205BD7502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DC643B4-2B2C-4625-9A2A-EFAECCACBD31}" type="pres">
      <dgm:prSet presAssocID="{C28F02D9-4A69-46D8-A6A1-BC5840B6741F}" presName="root2" presStyleCnt="0"/>
      <dgm:spPr/>
    </dgm:pt>
    <dgm:pt modelId="{D484D634-FE94-4611-BEE8-2EF1354D32BE}" type="pres">
      <dgm:prSet presAssocID="{C28F02D9-4A69-46D8-A6A1-BC5840B6741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1EBC0-350C-43BD-9DE2-40E992598DDB}" type="pres">
      <dgm:prSet presAssocID="{C28F02D9-4A69-46D8-A6A1-BC5840B6741F}" presName="level3hierChild" presStyleCnt="0"/>
      <dgm:spPr/>
    </dgm:pt>
    <dgm:pt modelId="{07985780-FB9E-4BE9-97B9-FAE4ED3524E2}" type="pres">
      <dgm:prSet presAssocID="{C8155689-64BC-4837-BC2D-8719EF0F31E0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BB19BE9B-EF62-4E3A-AB4D-1F4C84855D96}" type="pres">
      <dgm:prSet presAssocID="{C8155689-64BC-4837-BC2D-8719EF0F31E0}" presName="connTx" presStyleLbl="parChTrans1D4" presStyleIdx="2" presStyleCnt="3"/>
      <dgm:spPr/>
      <dgm:t>
        <a:bodyPr/>
        <a:lstStyle/>
        <a:p>
          <a:endParaRPr lang="en-US"/>
        </a:p>
      </dgm:t>
    </dgm:pt>
    <dgm:pt modelId="{F78539B0-98F1-4ED5-8773-91DBF5E2E4BD}" type="pres">
      <dgm:prSet presAssocID="{282F77E4-2304-48DC-AF30-13A8ADB6BB2E}" presName="root2" presStyleCnt="0"/>
      <dgm:spPr/>
    </dgm:pt>
    <dgm:pt modelId="{C177AC86-A562-4626-ABB6-469D60FA1AB8}" type="pres">
      <dgm:prSet presAssocID="{282F77E4-2304-48DC-AF30-13A8ADB6BB2E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9E3E5D-4204-45F2-B648-AD7B141802D6}" type="pres">
      <dgm:prSet presAssocID="{282F77E4-2304-48DC-AF30-13A8ADB6BB2E}" presName="level3hierChild" presStyleCnt="0"/>
      <dgm:spPr/>
    </dgm:pt>
  </dgm:ptLst>
  <dgm:cxnLst>
    <dgm:cxn modelId="{E872CD48-E421-4DAC-B7F6-7EF18AC63B86}" type="presOf" srcId="{C8155689-64BC-4837-BC2D-8719EF0F31E0}" destId="{07985780-FB9E-4BE9-97B9-FAE4ED3524E2}" srcOrd="0" destOrd="0" presId="urn:microsoft.com/office/officeart/2005/8/layout/hierarchy2"/>
    <dgm:cxn modelId="{68708F16-8993-4D97-9F4A-B010A99AEF76}" srcId="{94A29C9F-CBED-416E-9812-30F097713E03}" destId="{995F8BD2-6017-45C4-9E63-93E933A54021}" srcOrd="0" destOrd="0" parTransId="{33F90048-64D8-49B8-BBA6-D3DE6F6D0FD4}" sibTransId="{FAD27CB1-9893-4631-83F0-188F5611ADC7}"/>
    <dgm:cxn modelId="{D96E1ED9-FD42-4F37-9D21-BF193655FA18}" type="presOf" srcId="{523F2ECF-8970-4C14-9CE5-5EA680ECC0CA}" destId="{DAF39861-FBA4-4303-9E09-2563A81A7A1F}" srcOrd="0" destOrd="0" presId="urn:microsoft.com/office/officeart/2005/8/layout/hierarchy2"/>
    <dgm:cxn modelId="{13D7D13F-4EE8-4399-ACD6-37B95ACBB606}" type="presOf" srcId="{33F90048-64D8-49B8-BBA6-D3DE6F6D0FD4}" destId="{289614B5-407A-4D1F-B967-3AC61D3FFFCE}" srcOrd="1" destOrd="0" presId="urn:microsoft.com/office/officeart/2005/8/layout/hierarchy2"/>
    <dgm:cxn modelId="{799585DF-6C1E-4447-AEA1-511155384B15}" type="presOf" srcId="{708A6A8F-2EF1-4F7F-8047-5DCB29F983B4}" destId="{CF644D6E-B08D-4E2E-BCDE-38C3EFCF1B5E}" srcOrd="1" destOrd="0" presId="urn:microsoft.com/office/officeart/2005/8/layout/hierarchy2"/>
    <dgm:cxn modelId="{FF1982E8-BE06-4EF7-8A25-E8A2309DBE73}" type="presOf" srcId="{3D58B85B-4449-4B4B-B15D-AD2F54CA0AD7}" destId="{DFA865FE-368D-4261-8F42-56490506E398}" srcOrd="0" destOrd="0" presId="urn:microsoft.com/office/officeart/2005/8/layout/hierarchy2"/>
    <dgm:cxn modelId="{89FC2780-ED6A-4280-A5B7-DB99EF7B0BDC}" type="presOf" srcId="{C8155689-64BC-4837-BC2D-8719EF0F31E0}" destId="{BB19BE9B-EF62-4E3A-AB4D-1F4C84855D96}" srcOrd="1" destOrd="0" presId="urn:microsoft.com/office/officeart/2005/8/layout/hierarchy2"/>
    <dgm:cxn modelId="{B6B0BF6A-C765-41CE-8E43-486FE7B15E8E}" srcId="{3D58B85B-4449-4B4B-B15D-AD2F54CA0AD7}" destId="{94A29C9F-CBED-416E-9812-30F097713E03}" srcOrd="0" destOrd="0" parTransId="{1A7C1AA9-4F00-43CC-84CE-63C1BE62706F}" sibTransId="{8A7E5D2D-5EA2-4FDF-92C2-62725535E522}"/>
    <dgm:cxn modelId="{75D786BD-7365-42BB-9B24-04182C0E5C58}" type="presOf" srcId="{1792DA34-1111-4251-9C84-79EDD846D5AD}" destId="{BF15E27F-DE40-4FFF-9FDE-DA706929F4A9}" srcOrd="1" destOrd="0" presId="urn:microsoft.com/office/officeart/2005/8/layout/hierarchy2"/>
    <dgm:cxn modelId="{FFF50E88-5BE7-4B70-8439-06A58080C326}" type="presOf" srcId="{DEC1BD36-B15B-4B41-A727-DF0DC572E198}" destId="{D9A4420D-991D-4767-89C1-24F7A5C7D5A9}" srcOrd="0" destOrd="0" presId="urn:microsoft.com/office/officeart/2005/8/layout/hierarchy2"/>
    <dgm:cxn modelId="{B4B2DA2C-9199-4C7F-92D9-599A6C444724}" type="presOf" srcId="{94A29C9F-CBED-416E-9812-30F097713E03}" destId="{4DD8E4E8-0762-422E-A23D-19A6C3330F8C}" srcOrd="0" destOrd="0" presId="urn:microsoft.com/office/officeart/2005/8/layout/hierarchy2"/>
    <dgm:cxn modelId="{27B91DF0-249D-4918-B1AD-22AD41E8C827}" srcId="{995F8BD2-6017-45C4-9E63-93E933A54021}" destId="{C28F02D9-4A69-46D8-A6A1-BC5840B6741F}" srcOrd="1" destOrd="0" parTransId="{1E4EC9AF-7727-4129-B5A2-94205BD75023}" sibTransId="{7D7C4399-CC38-4494-B0A9-4E85EEEA3C09}"/>
    <dgm:cxn modelId="{FAED06BC-5A35-46E5-9114-4BDDEFC4BADC}" type="presOf" srcId="{708A6A8F-2EF1-4F7F-8047-5DCB29F983B4}" destId="{7DA60DA6-C1CB-4FB9-9C45-9301CCD3C618}" srcOrd="0" destOrd="0" presId="urn:microsoft.com/office/officeart/2005/8/layout/hierarchy2"/>
    <dgm:cxn modelId="{01E4DC50-60B9-4045-BA80-9766B9311156}" type="presOf" srcId="{1E4EC9AF-7727-4129-B5A2-94205BD75023}" destId="{97F1B51C-E741-401C-AF21-B6513DA70EB7}" srcOrd="1" destOrd="0" presId="urn:microsoft.com/office/officeart/2005/8/layout/hierarchy2"/>
    <dgm:cxn modelId="{BAE65B88-828E-46F2-A848-C38E80402FBA}" srcId="{523F2ECF-8970-4C14-9CE5-5EA680ECC0CA}" destId="{DEC1BD36-B15B-4B41-A727-DF0DC572E198}" srcOrd="0" destOrd="0" parTransId="{1792DA34-1111-4251-9C84-79EDD846D5AD}" sibTransId="{4D363AF7-56C8-4747-9FF9-B8A1BD8ACDBA}"/>
    <dgm:cxn modelId="{6B6B97BC-097F-4FC3-A581-2C87E2553C6E}" type="presOf" srcId="{33F90048-64D8-49B8-BBA6-D3DE6F6D0FD4}" destId="{7DE6C965-A009-4D41-94C8-72107BFD6875}" srcOrd="0" destOrd="0" presId="urn:microsoft.com/office/officeart/2005/8/layout/hierarchy2"/>
    <dgm:cxn modelId="{594BDB54-3738-4955-9143-4179BF1CA49F}" type="presOf" srcId="{58ADFCF1-6D04-48FA-B095-B345F794DA45}" destId="{4E11F45D-4510-4CA8-904F-50AA57608895}" srcOrd="0" destOrd="0" presId="urn:microsoft.com/office/officeart/2005/8/layout/hierarchy2"/>
    <dgm:cxn modelId="{2FEAEF16-64AD-4BA3-AB3B-C9FF50B5C5CC}" type="presOf" srcId="{C28F02D9-4A69-46D8-A6A1-BC5840B6741F}" destId="{D484D634-FE94-4611-BEE8-2EF1354D32BE}" srcOrd="0" destOrd="0" presId="urn:microsoft.com/office/officeart/2005/8/layout/hierarchy2"/>
    <dgm:cxn modelId="{D3254DC7-1273-42C7-8D22-721956395CD9}" srcId="{DEC1BD36-B15B-4B41-A727-DF0DC572E198}" destId="{B2267F6F-E86D-4E60-9E15-9A026712B834}" srcOrd="0" destOrd="0" parTransId="{58ADFCF1-6D04-48FA-B095-B345F794DA45}" sibTransId="{7D6AAC86-1C0A-4FE6-83F4-592C75771BC3}"/>
    <dgm:cxn modelId="{E035F47E-3127-4758-819B-1B71F3357ADC}" srcId="{995F8BD2-6017-45C4-9E63-93E933A54021}" destId="{523F2ECF-8970-4C14-9CE5-5EA680ECC0CA}" srcOrd="0" destOrd="0" parTransId="{708A6A8F-2EF1-4F7F-8047-5DCB29F983B4}" sibTransId="{1D30DF05-152B-458A-94FD-03E55B7CEE91}"/>
    <dgm:cxn modelId="{36454A64-2DE5-4709-AAF0-54440D546104}" srcId="{C28F02D9-4A69-46D8-A6A1-BC5840B6741F}" destId="{282F77E4-2304-48DC-AF30-13A8ADB6BB2E}" srcOrd="0" destOrd="0" parTransId="{C8155689-64BC-4837-BC2D-8719EF0F31E0}" sibTransId="{D2C2804E-1DEB-49C1-BEB1-5EB28741A6EC}"/>
    <dgm:cxn modelId="{9829A539-FA3D-4649-8FF5-ED588D5E6074}" type="presOf" srcId="{995F8BD2-6017-45C4-9E63-93E933A54021}" destId="{6F5D2426-2EBC-40F3-A719-39374B46841D}" srcOrd="0" destOrd="0" presId="urn:microsoft.com/office/officeart/2005/8/layout/hierarchy2"/>
    <dgm:cxn modelId="{E65F7747-0332-45C4-816C-9989A4F42F4D}" type="presOf" srcId="{B2267F6F-E86D-4E60-9E15-9A026712B834}" destId="{18F14091-5D5C-4634-AC80-C3BE19E7D428}" srcOrd="0" destOrd="0" presId="urn:microsoft.com/office/officeart/2005/8/layout/hierarchy2"/>
    <dgm:cxn modelId="{65FDA4B1-DF57-4B29-AABC-81015D96DD5B}" type="presOf" srcId="{1E4EC9AF-7727-4129-B5A2-94205BD75023}" destId="{BC311AEC-F486-4DB0-9914-A87A62CC849C}" srcOrd="0" destOrd="0" presId="urn:microsoft.com/office/officeart/2005/8/layout/hierarchy2"/>
    <dgm:cxn modelId="{B741C773-B3FB-42F4-AD0A-1BF17DFA39C9}" type="presOf" srcId="{58ADFCF1-6D04-48FA-B095-B345F794DA45}" destId="{37DF36B5-B5B1-4E6A-9BC7-EEE1F46E18B6}" srcOrd="1" destOrd="0" presId="urn:microsoft.com/office/officeart/2005/8/layout/hierarchy2"/>
    <dgm:cxn modelId="{8992D997-CAF3-4FC1-BC08-7F07CD9D64B2}" type="presOf" srcId="{1792DA34-1111-4251-9C84-79EDD846D5AD}" destId="{54224325-A4A9-4EF4-889D-F206A2640A34}" srcOrd="0" destOrd="0" presId="urn:microsoft.com/office/officeart/2005/8/layout/hierarchy2"/>
    <dgm:cxn modelId="{7B161739-ECC7-4F01-ACB0-20E76E8CE072}" type="presOf" srcId="{282F77E4-2304-48DC-AF30-13A8ADB6BB2E}" destId="{C177AC86-A562-4626-ABB6-469D60FA1AB8}" srcOrd="0" destOrd="0" presId="urn:microsoft.com/office/officeart/2005/8/layout/hierarchy2"/>
    <dgm:cxn modelId="{0AF866AD-B36A-48FD-AD1A-161E812B36BE}" type="presParOf" srcId="{DFA865FE-368D-4261-8F42-56490506E398}" destId="{67A26DF8-6DC1-42DB-B3CE-3CBEEEEBB0E9}" srcOrd="0" destOrd="0" presId="urn:microsoft.com/office/officeart/2005/8/layout/hierarchy2"/>
    <dgm:cxn modelId="{73012248-37AB-41D1-BF5E-EF5995B514AC}" type="presParOf" srcId="{67A26DF8-6DC1-42DB-B3CE-3CBEEEEBB0E9}" destId="{4DD8E4E8-0762-422E-A23D-19A6C3330F8C}" srcOrd="0" destOrd="0" presId="urn:microsoft.com/office/officeart/2005/8/layout/hierarchy2"/>
    <dgm:cxn modelId="{2264D13C-A4F5-4708-AD5F-E361E38B37AD}" type="presParOf" srcId="{67A26DF8-6DC1-42DB-B3CE-3CBEEEEBB0E9}" destId="{E7CA7919-10B0-431A-82A8-C00D6E10E19A}" srcOrd="1" destOrd="0" presId="urn:microsoft.com/office/officeart/2005/8/layout/hierarchy2"/>
    <dgm:cxn modelId="{9FD501B8-8057-4A52-9818-9360F4B26A5C}" type="presParOf" srcId="{E7CA7919-10B0-431A-82A8-C00D6E10E19A}" destId="{7DE6C965-A009-4D41-94C8-72107BFD6875}" srcOrd="0" destOrd="0" presId="urn:microsoft.com/office/officeart/2005/8/layout/hierarchy2"/>
    <dgm:cxn modelId="{3B58764B-00EB-4AF2-A0D2-F69B5CEA3C6C}" type="presParOf" srcId="{7DE6C965-A009-4D41-94C8-72107BFD6875}" destId="{289614B5-407A-4D1F-B967-3AC61D3FFFCE}" srcOrd="0" destOrd="0" presId="urn:microsoft.com/office/officeart/2005/8/layout/hierarchy2"/>
    <dgm:cxn modelId="{BBB23E4D-CBED-4321-8FE7-7BF49315CB4D}" type="presParOf" srcId="{E7CA7919-10B0-431A-82A8-C00D6E10E19A}" destId="{D4BC0BD5-8134-4F2C-8629-E55B947D3ED6}" srcOrd="1" destOrd="0" presId="urn:microsoft.com/office/officeart/2005/8/layout/hierarchy2"/>
    <dgm:cxn modelId="{912F04DE-BF1A-445F-8A74-6FDE25A44526}" type="presParOf" srcId="{D4BC0BD5-8134-4F2C-8629-E55B947D3ED6}" destId="{6F5D2426-2EBC-40F3-A719-39374B46841D}" srcOrd="0" destOrd="0" presId="urn:microsoft.com/office/officeart/2005/8/layout/hierarchy2"/>
    <dgm:cxn modelId="{8CA9E024-C019-4C4D-B4A6-3F4252942B8A}" type="presParOf" srcId="{D4BC0BD5-8134-4F2C-8629-E55B947D3ED6}" destId="{E431631B-ADC0-4159-A272-498EDAEADB71}" srcOrd="1" destOrd="0" presId="urn:microsoft.com/office/officeart/2005/8/layout/hierarchy2"/>
    <dgm:cxn modelId="{E3D2FE9F-9CB9-49CB-8CA1-B1444EE65D26}" type="presParOf" srcId="{E431631B-ADC0-4159-A272-498EDAEADB71}" destId="{7DA60DA6-C1CB-4FB9-9C45-9301CCD3C618}" srcOrd="0" destOrd="0" presId="urn:microsoft.com/office/officeart/2005/8/layout/hierarchy2"/>
    <dgm:cxn modelId="{A7B46BE8-1095-4B00-AC3C-8B629CFC0BEE}" type="presParOf" srcId="{7DA60DA6-C1CB-4FB9-9C45-9301CCD3C618}" destId="{CF644D6E-B08D-4E2E-BCDE-38C3EFCF1B5E}" srcOrd="0" destOrd="0" presId="urn:microsoft.com/office/officeart/2005/8/layout/hierarchy2"/>
    <dgm:cxn modelId="{7D575966-065E-415D-844B-93D5D87E3562}" type="presParOf" srcId="{E431631B-ADC0-4159-A272-498EDAEADB71}" destId="{40968CB3-01E3-4EE1-AED6-1B0FD881C096}" srcOrd="1" destOrd="0" presId="urn:microsoft.com/office/officeart/2005/8/layout/hierarchy2"/>
    <dgm:cxn modelId="{B951C2DB-F5FB-4793-B5BD-3BC60B75D660}" type="presParOf" srcId="{40968CB3-01E3-4EE1-AED6-1B0FD881C096}" destId="{DAF39861-FBA4-4303-9E09-2563A81A7A1F}" srcOrd="0" destOrd="0" presId="urn:microsoft.com/office/officeart/2005/8/layout/hierarchy2"/>
    <dgm:cxn modelId="{D9628DCC-6EA6-4DCB-9045-32BF8678413B}" type="presParOf" srcId="{40968CB3-01E3-4EE1-AED6-1B0FD881C096}" destId="{CBB51188-2FA1-4A35-9D15-DC5A761A6F6A}" srcOrd="1" destOrd="0" presId="urn:microsoft.com/office/officeart/2005/8/layout/hierarchy2"/>
    <dgm:cxn modelId="{92869DC9-3F24-41A4-90A1-A0D8630CE3AF}" type="presParOf" srcId="{CBB51188-2FA1-4A35-9D15-DC5A761A6F6A}" destId="{54224325-A4A9-4EF4-889D-F206A2640A34}" srcOrd="0" destOrd="0" presId="urn:microsoft.com/office/officeart/2005/8/layout/hierarchy2"/>
    <dgm:cxn modelId="{CE39604D-7ABC-4946-A906-12C5EE208705}" type="presParOf" srcId="{54224325-A4A9-4EF4-889D-F206A2640A34}" destId="{BF15E27F-DE40-4FFF-9FDE-DA706929F4A9}" srcOrd="0" destOrd="0" presId="urn:microsoft.com/office/officeart/2005/8/layout/hierarchy2"/>
    <dgm:cxn modelId="{687C9E15-5E55-4E48-BD9C-37BCA3E53BE2}" type="presParOf" srcId="{CBB51188-2FA1-4A35-9D15-DC5A761A6F6A}" destId="{473465CF-DEC2-4ECD-A0BC-3176DA6C79C8}" srcOrd="1" destOrd="0" presId="urn:microsoft.com/office/officeart/2005/8/layout/hierarchy2"/>
    <dgm:cxn modelId="{E28B8122-B6F9-4ACC-92C4-E63E5FB5FE65}" type="presParOf" srcId="{473465CF-DEC2-4ECD-A0BC-3176DA6C79C8}" destId="{D9A4420D-991D-4767-89C1-24F7A5C7D5A9}" srcOrd="0" destOrd="0" presId="urn:microsoft.com/office/officeart/2005/8/layout/hierarchy2"/>
    <dgm:cxn modelId="{031991C7-5B2C-4C5B-A016-89943C2D9B8D}" type="presParOf" srcId="{473465CF-DEC2-4ECD-A0BC-3176DA6C79C8}" destId="{3F7F7444-EDED-43D3-ADAF-61F9FA84AFD6}" srcOrd="1" destOrd="0" presId="urn:microsoft.com/office/officeart/2005/8/layout/hierarchy2"/>
    <dgm:cxn modelId="{607E3F07-2D2C-4A6C-9608-6F3158209352}" type="presParOf" srcId="{3F7F7444-EDED-43D3-ADAF-61F9FA84AFD6}" destId="{4E11F45D-4510-4CA8-904F-50AA57608895}" srcOrd="0" destOrd="0" presId="urn:microsoft.com/office/officeart/2005/8/layout/hierarchy2"/>
    <dgm:cxn modelId="{61F02029-BCF7-403C-9F6E-52B74D6CFC07}" type="presParOf" srcId="{4E11F45D-4510-4CA8-904F-50AA57608895}" destId="{37DF36B5-B5B1-4E6A-9BC7-EEE1F46E18B6}" srcOrd="0" destOrd="0" presId="urn:microsoft.com/office/officeart/2005/8/layout/hierarchy2"/>
    <dgm:cxn modelId="{FC047CC0-29BD-4CEB-98BC-357CFBF39715}" type="presParOf" srcId="{3F7F7444-EDED-43D3-ADAF-61F9FA84AFD6}" destId="{3D2E41A4-6FB4-41B6-A897-71C681E8C936}" srcOrd="1" destOrd="0" presId="urn:microsoft.com/office/officeart/2005/8/layout/hierarchy2"/>
    <dgm:cxn modelId="{0F921364-162F-4BDF-9103-D8147F840FF2}" type="presParOf" srcId="{3D2E41A4-6FB4-41B6-A897-71C681E8C936}" destId="{18F14091-5D5C-4634-AC80-C3BE19E7D428}" srcOrd="0" destOrd="0" presId="urn:microsoft.com/office/officeart/2005/8/layout/hierarchy2"/>
    <dgm:cxn modelId="{8D825A9D-A838-4557-8B99-E3E85766AF74}" type="presParOf" srcId="{3D2E41A4-6FB4-41B6-A897-71C681E8C936}" destId="{0E22BA39-3701-4D25-8823-2D4DAD71C77D}" srcOrd="1" destOrd="0" presId="urn:microsoft.com/office/officeart/2005/8/layout/hierarchy2"/>
    <dgm:cxn modelId="{037E7D60-9D53-40BE-8683-036348E307FD}" type="presParOf" srcId="{E431631B-ADC0-4159-A272-498EDAEADB71}" destId="{BC311AEC-F486-4DB0-9914-A87A62CC849C}" srcOrd="2" destOrd="0" presId="urn:microsoft.com/office/officeart/2005/8/layout/hierarchy2"/>
    <dgm:cxn modelId="{3E765681-83E9-42B7-B9FE-7306BAA2D2F4}" type="presParOf" srcId="{BC311AEC-F486-4DB0-9914-A87A62CC849C}" destId="{97F1B51C-E741-401C-AF21-B6513DA70EB7}" srcOrd="0" destOrd="0" presId="urn:microsoft.com/office/officeart/2005/8/layout/hierarchy2"/>
    <dgm:cxn modelId="{98F0E3E9-FD02-4C2A-83CA-A3ACA1CB3EFC}" type="presParOf" srcId="{E431631B-ADC0-4159-A272-498EDAEADB71}" destId="{3DC643B4-2B2C-4625-9A2A-EFAECCACBD31}" srcOrd="3" destOrd="0" presId="urn:microsoft.com/office/officeart/2005/8/layout/hierarchy2"/>
    <dgm:cxn modelId="{1E0300EC-E09E-4854-BE97-47D5176F6C17}" type="presParOf" srcId="{3DC643B4-2B2C-4625-9A2A-EFAECCACBD31}" destId="{D484D634-FE94-4611-BEE8-2EF1354D32BE}" srcOrd="0" destOrd="0" presId="urn:microsoft.com/office/officeart/2005/8/layout/hierarchy2"/>
    <dgm:cxn modelId="{678B49D5-8300-4150-97B2-2DC5AF914466}" type="presParOf" srcId="{3DC643B4-2B2C-4625-9A2A-EFAECCACBD31}" destId="{E721EBC0-350C-43BD-9DE2-40E992598DDB}" srcOrd="1" destOrd="0" presId="urn:microsoft.com/office/officeart/2005/8/layout/hierarchy2"/>
    <dgm:cxn modelId="{BA5604FC-17D0-474F-9EED-A520B5D7B940}" type="presParOf" srcId="{E721EBC0-350C-43BD-9DE2-40E992598DDB}" destId="{07985780-FB9E-4BE9-97B9-FAE4ED3524E2}" srcOrd="0" destOrd="0" presId="urn:microsoft.com/office/officeart/2005/8/layout/hierarchy2"/>
    <dgm:cxn modelId="{5F1AA080-4982-411F-A4E1-08E72D95B9E4}" type="presParOf" srcId="{07985780-FB9E-4BE9-97B9-FAE4ED3524E2}" destId="{BB19BE9B-EF62-4E3A-AB4D-1F4C84855D96}" srcOrd="0" destOrd="0" presId="urn:microsoft.com/office/officeart/2005/8/layout/hierarchy2"/>
    <dgm:cxn modelId="{B2E64A5A-0D0C-42AE-95EC-8883C88A5E8D}" type="presParOf" srcId="{E721EBC0-350C-43BD-9DE2-40E992598DDB}" destId="{F78539B0-98F1-4ED5-8773-91DBF5E2E4BD}" srcOrd="1" destOrd="0" presId="urn:microsoft.com/office/officeart/2005/8/layout/hierarchy2"/>
    <dgm:cxn modelId="{5DACB450-A400-4D00-8CB8-2F3545E28157}" type="presParOf" srcId="{F78539B0-98F1-4ED5-8773-91DBF5E2E4BD}" destId="{C177AC86-A562-4626-ABB6-469D60FA1AB8}" srcOrd="0" destOrd="0" presId="urn:microsoft.com/office/officeart/2005/8/layout/hierarchy2"/>
    <dgm:cxn modelId="{9D2D08EE-F6D3-4894-A544-04BDC0407ADC}" type="presParOf" srcId="{F78539B0-98F1-4ED5-8773-91DBF5E2E4BD}" destId="{6E9E3E5D-4204-45F2-B648-AD7B141802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58B85B-4449-4B4B-B15D-AD2F54CA0AD7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4A29C9F-CBED-416E-9812-30F097713E03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1A7C1AA9-4F00-43CC-84CE-63C1BE62706F}" type="parTrans" cxnId="{B6B0BF6A-C765-41CE-8E43-486FE7B15E8E}">
      <dgm:prSet/>
      <dgm:spPr/>
      <dgm:t>
        <a:bodyPr/>
        <a:lstStyle/>
        <a:p>
          <a:endParaRPr lang="en-US"/>
        </a:p>
      </dgm:t>
    </dgm:pt>
    <dgm:pt modelId="{8A7E5D2D-5EA2-4FDF-92C2-62725535E522}" type="sibTrans" cxnId="{B6B0BF6A-C765-41CE-8E43-486FE7B15E8E}">
      <dgm:prSet/>
      <dgm:spPr/>
      <dgm:t>
        <a:bodyPr/>
        <a:lstStyle/>
        <a:p>
          <a:endParaRPr lang="en-US"/>
        </a:p>
      </dgm:t>
    </dgm:pt>
    <dgm:pt modelId="{995F8BD2-6017-45C4-9E63-93E933A54021}">
      <dgm:prSet phldrT="[Text]"/>
      <dgm:spPr/>
      <dgm:t>
        <a:bodyPr/>
        <a:lstStyle/>
        <a:p>
          <a:r>
            <a:rPr lang="en-US" dirty="0" smtClean="0"/>
            <a:t>World</a:t>
          </a:r>
        </a:p>
      </dgm:t>
    </dgm:pt>
    <dgm:pt modelId="{33F90048-64D8-49B8-BBA6-D3DE6F6D0FD4}" type="parTrans" cxnId="{68708F16-8993-4D97-9F4A-B010A99AEF76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FAD27CB1-9893-4631-83F0-188F5611ADC7}" type="sibTrans" cxnId="{68708F16-8993-4D97-9F4A-B010A99AEF76}">
      <dgm:prSet/>
      <dgm:spPr/>
      <dgm:t>
        <a:bodyPr/>
        <a:lstStyle/>
        <a:p>
          <a:endParaRPr lang="en-US"/>
        </a:p>
      </dgm:t>
    </dgm:pt>
    <dgm:pt modelId="{523F2ECF-8970-4C14-9CE5-5EA680ECC0CA}">
      <dgm:prSet phldrT="[Text]"/>
      <dgm:spPr/>
      <dgm:t>
        <a:bodyPr/>
        <a:lstStyle/>
        <a:p>
          <a:r>
            <a:rPr lang="en-US" dirty="0" smtClean="0"/>
            <a:t>Image</a:t>
          </a:r>
        </a:p>
      </dgm:t>
    </dgm:pt>
    <dgm:pt modelId="{708A6A8F-2EF1-4F7F-8047-5DCB29F983B4}" type="parTrans" cxnId="{E035F47E-3127-4758-819B-1B71F3357ADC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1D30DF05-152B-458A-94FD-03E55B7CEE91}" type="sibTrans" cxnId="{E035F47E-3127-4758-819B-1B71F3357ADC}">
      <dgm:prSet/>
      <dgm:spPr/>
      <dgm:t>
        <a:bodyPr/>
        <a:lstStyle/>
        <a:p>
          <a:endParaRPr lang="en-US"/>
        </a:p>
      </dgm:t>
    </dgm:pt>
    <dgm:pt modelId="{DEC1BD36-B15B-4B41-A727-DF0DC572E198}">
      <dgm:prSet phldrT="[Text]"/>
      <dgm:spPr/>
      <dgm:t>
        <a:bodyPr/>
        <a:lstStyle/>
        <a:p>
          <a:r>
            <a:rPr lang="en-US" dirty="0" smtClean="0"/>
            <a:t>Perspective</a:t>
          </a:r>
        </a:p>
      </dgm:t>
    </dgm:pt>
    <dgm:pt modelId="{1792DA34-1111-4251-9C84-79EDD846D5AD}" type="parTrans" cxnId="{BAE65B88-828E-46F2-A848-C38E80402FBA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4D363AF7-56C8-4747-9FF9-B8A1BD8ACDBA}" type="sibTrans" cxnId="{BAE65B88-828E-46F2-A848-C38E80402FBA}">
      <dgm:prSet/>
      <dgm:spPr/>
      <dgm:t>
        <a:bodyPr/>
        <a:lstStyle/>
        <a:p>
          <a:endParaRPr lang="en-US"/>
        </a:p>
      </dgm:t>
    </dgm:pt>
    <dgm:pt modelId="{B2267F6F-E86D-4E60-9E15-9A026712B834}">
      <dgm:prSet phldrT="[Text]"/>
      <dgm:spPr/>
      <dgm:t>
        <a:bodyPr/>
        <a:lstStyle/>
        <a:p>
          <a:r>
            <a:rPr lang="en-US" dirty="0" smtClean="0"/>
            <a:t>Screen</a:t>
          </a:r>
        </a:p>
      </dgm:t>
    </dgm:pt>
    <dgm:pt modelId="{58ADFCF1-6D04-48FA-B095-B345F794DA45}" type="parTrans" cxnId="{D3254DC7-1273-42C7-8D22-721956395CD9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7D6AAC86-1C0A-4FE6-83F4-592C75771BC3}" type="sibTrans" cxnId="{D3254DC7-1273-42C7-8D22-721956395CD9}">
      <dgm:prSet/>
      <dgm:spPr/>
      <dgm:t>
        <a:bodyPr/>
        <a:lstStyle/>
        <a:p>
          <a:endParaRPr lang="en-US"/>
        </a:p>
      </dgm:t>
    </dgm:pt>
    <dgm:pt modelId="{C28F02D9-4A69-46D8-A6A1-BC5840B6741F}">
      <dgm:prSet phldrT="[Text]"/>
      <dgm:spPr/>
      <dgm:t>
        <a:bodyPr/>
        <a:lstStyle/>
        <a:p>
          <a:r>
            <a:rPr lang="en-US" dirty="0" smtClean="0"/>
            <a:t>Light</a:t>
          </a:r>
        </a:p>
      </dgm:t>
    </dgm:pt>
    <dgm:pt modelId="{1E4EC9AF-7727-4129-B5A2-94205BD75023}" type="parTrans" cxnId="{27B91DF0-249D-4918-B1AD-22AD41E8C827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7D7C4399-CC38-4494-B0A9-4E85EEEA3C09}" type="sibTrans" cxnId="{27B91DF0-249D-4918-B1AD-22AD41E8C827}">
      <dgm:prSet/>
      <dgm:spPr/>
      <dgm:t>
        <a:bodyPr/>
        <a:lstStyle/>
        <a:p>
          <a:endParaRPr lang="en-US"/>
        </a:p>
      </dgm:t>
    </dgm:pt>
    <dgm:pt modelId="{282F77E4-2304-48DC-AF30-13A8ADB6BB2E}">
      <dgm:prSet phldrT="[Text]"/>
      <dgm:spPr/>
      <dgm:t>
        <a:bodyPr/>
        <a:lstStyle/>
        <a:p>
          <a:r>
            <a:rPr lang="en-US" dirty="0" smtClean="0"/>
            <a:t>Light Buffer</a:t>
          </a:r>
        </a:p>
      </dgm:t>
    </dgm:pt>
    <dgm:pt modelId="{C8155689-64BC-4837-BC2D-8719EF0F31E0}" type="parTrans" cxnId="{36454A64-2DE5-4709-AAF0-54440D546104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D2C2804E-1DEB-49C1-BEB1-5EB28741A6EC}" type="sibTrans" cxnId="{36454A64-2DE5-4709-AAF0-54440D546104}">
      <dgm:prSet/>
      <dgm:spPr/>
      <dgm:t>
        <a:bodyPr/>
        <a:lstStyle/>
        <a:p>
          <a:endParaRPr lang="en-US"/>
        </a:p>
      </dgm:t>
    </dgm:pt>
    <dgm:pt modelId="{DFA865FE-368D-4261-8F42-56490506E398}" type="pres">
      <dgm:prSet presAssocID="{3D58B85B-4449-4B4B-B15D-AD2F54CA0A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26DF8-6DC1-42DB-B3CE-3CBEEEEBB0E9}" type="pres">
      <dgm:prSet presAssocID="{94A29C9F-CBED-416E-9812-30F097713E03}" presName="root1" presStyleCnt="0"/>
      <dgm:spPr/>
    </dgm:pt>
    <dgm:pt modelId="{4DD8E4E8-0762-422E-A23D-19A6C3330F8C}" type="pres">
      <dgm:prSet presAssocID="{94A29C9F-CBED-416E-9812-30F097713E0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CA7919-10B0-431A-82A8-C00D6E10E19A}" type="pres">
      <dgm:prSet presAssocID="{94A29C9F-CBED-416E-9812-30F097713E03}" presName="level2hierChild" presStyleCnt="0"/>
      <dgm:spPr/>
    </dgm:pt>
    <dgm:pt modelId="{7DE6C965-A009-4D41-94C8-72107BFD6875}" type="pres">
      <dgm:prSet presAssocID="{33F90048-64D8-49B8-BBA6-D3DE6F6D0FD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289614B5-407A-4D1F-B967-3AC61D3FFFCE}" type="pres">
      <dgm:prSet presAssocID="{33F90048-64D8-49B8-BBA6-D3DE6F6D0FD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D4BC0BD5-8134-4F2C-8629-E55B947D3ED6}" type="pres">
      <dgm:prSet presAssocID="{995F8BD2-6017-45C4-9E63-93E933A54021}" presName="root2" presStyleCnt="0"/>
      <dgm:spPr/>
    </dgm:pt>
    <dgm:pt modelId="{6F5D2426-2EBC-40F3-A719-39374B46841D}" type="pres">
      <dgm:prSet presAssocID="{995F8BD2-6017-45C4-9E63-93E933A5402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31631B-ADC0-4159-A272-498EDAEADB71}" type="pres">
      <dgm:prSet presAssocID="{995F8BD2-6017-45C4-9E63-93E933A54021}" presName="level3hierChild" presStyleCnt="0"/>
      <dgm:spPr/>
    </dgm:pt>
    <dgm:pt modelId="{7DA60DA6-C1CB-4FB9-9C45-9301CCD3C618}" type="pres">
      <dgm:prSet presAssocID="{708A6A8F-2EF1-4F7F-8047-5DCB29F983B4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CF644D6E-B08D-4E2E-BCDE-38C3EFCF1B5E}" type="pres">
      <dgm:prSet presAssocID="{708A6A8F-2EF1-4F7F-8047-5DCB29F983B4}" presName="connTx" presStyleLbl="parChTrans1D3" presStyleIdx="0" presStyleCnt="2"/>
      <dgm:spPr/>
      <dgm:t>
        <a:bodyPr/>
        <a:lstStyle/>
        <a:p>
          <a:endParaRPr lang="en-US"/>
        </a:p>
      </dgm:t>
    </dgm:pt>
    <dgm:pt modelId="{40968CB3-01E3-4EE1-AED6-1B0FD881C096}" type="pres">
      <dgm:prSet presAssocID="{523F2ECF-8970-4C14-9CE5-5EA680ECC0CA}" presName="root2" presStyleCnt="0"/>
      <dgm:spPr/>
    </dgm:pt>
    <dgm:pt modelId="{DAF39861-FBA4-4303-9E09-2563A81A7A1F}" type="pres">
      <dgm:prSet presAssocID="{523F2ECF-8970-4C14-9CE5-5EA680ECC0C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51188-2FA1-4A35-9D15-DC5A761A6F6A}" type="pres">
      <dgm:prSet presAssocID="{523F2ECF-8970-4C14-9CE5-5EA680ECC0CA}" presName="level3hierChild" presStyleCnt="0"/>
      <dgm:spPr/>
    </dgm:pt>
    <dgm:pt modelId="{54224325-A4A9-4EF4-889D-F206A2640A34}" type="pres">
      <dgm:prSet presAssocID="{1792DA34-1111-4251-9C84-79EDD846D5AD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BF15E27F-DE40-4FFF-9FDE-DA706929F4A9}" type="pres">
      <dgm:prSet presAssocID="{1792DA34-1111-4251-9C84-79EDD846D5AD}" presName="connTx" presStyleLbl="parChTrans1D4" presStyleIdx="0" presStyleCnt="3"/>
      <dgm:spPr/>
      <dgm:t>
        <a:bodyPr/>
        <a:lstStyle/>
        <a:p>
          <a:endParaRPr lang="en-US"/>
        </a:p>
      </dgm:t>
    </dgm:pt>
    <dgm:pt modelId="{473465CF-DEC2-4ECD-A0BC-3176DA6C79C8}" type="pres">
      <dgm:prSet presAssocID="{DEC1BD36-B15B-4B41-A727-DF0DC572E198}" presName="root2" presStyleCnt="0"/>
      <dgm:spPr/>
    </dgm:pt>
    <dgm:pt modelId="{D9A4420D-991D-4767-89C1-24F7A5C7D5A9}" type="pres">
      <dgm:prSet presAssocID="{DEC1BD36-B15B-4B41-A727-DF0DC572E198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7F7444-EDED-43D3-ADAF-61F9FA84AFD6}" type="pres">
      <dgm:prSet presAssocID="{DEC1BD36-B15B-4B41-A727-DF0DC572E198}" presName="level3hierChild" presStyleCnt="0"/>
      <dgm:spPr/>
    </dgm:pt>
    <dgm:pt modelId="{4E11F45D-4510-4CA8-904F-50AA57608895}" type="pres">
      <dgm:prSet presAssocID="{58ADFCF1-6D04-48FA-B095-B345F794DA45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37DF36B5-B5B1-4E6A-9BC7-EEE1F46E18B6}" type="pres">
      <dgm:prSet presAssocID="{58ADFCF1-6D04-48FA-B095-B345F794DA45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D2E41A4-6FB4-41B6-A897-71C681E8C936}" type="pres">
      <dgm:prSet presAssocID="{B2267F6F-E86D-4E60-9E15-9A026712B834}" presName="root2" presStyleCnt="0"/>
      <dgm:spPr/>
    </dgm:pt>
    <dgm:pt modelId="{18F14091-5D5C-4634-AC80-C3BE19E7D428}" type="pres">
      <dgm:prSet presAssocID="{B2267F6F-E86D-4E60-9E15-9A026712B834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2BA39-3701-4D25-8823-2D4DAD71C77D}" type="pres">
      <dgm:prSet presAssocID="{B2267F6F-E86D-4E60-9E15-9A026712B834}" presName="level3hierChild" presStyleCnt="0"/>
      <dgm:spPr/>
    </dgm:pt>
    <dgm:pt modelId="{BC311AEC-F486-4DB0-9914-A87A62CC849C}" type="pres">
      <dgm:prSet presAssocID="{1E4EC9AF-7727-4129-B5A2-94205BD7502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97F1B51C-E741-401C-AF21-B6513DA70EB7}" type="pres">
      <dgm:prSet presAssocID="{1E4EC9AF-7727-4129-B5A2-94205BD7502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DC643B4-2B2C-4625-9A2A-EFAECCACBD31}" type="pres">
      <dgm:prSet presAssocID="{C28F02D9-4A69-46D8-A6A1-BC5840B6741F}" presName="root2" presStyleCnt="0"/>
      <dgm:spPr/>
    </dgm:pt>
    <dgm:pt modelId="{D484D634-FE94-4611-BEE8-2EF1354D32BE}" type="pres">
      <dgm:prSet presAssocID="{C28F02D9-4A69-46D8-A6A1-BC5840B6741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1EBC0-350C-43BD-9DE2-40E992598DDB}" type="pres">
      <dgm:prSet presAssocID="{C28F02D9-4A69-46D8-A6A1-BC5840B6741F}" presName="level3hierChild" presStyleCnt="0"/>
      <dgm:spPr/>
    </dgm:pt>
    <dgm:pt modelId="{07985780-FB9E-4BE9-97B9-FAE4ED3524E2}" type="pres">
      <dgm:prSet presAssocID="{C8155689-64BC-4837-BC2D-8719EF0F31E0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BB19BE9B-EF62-4E3A-AB4D-1F4C84855D96}" type="pres">
      <dgm:prSet presAssocID="{C8155689-64BC-4837-BC2D-8719EF0F31E0}" presName="connTx" presStyleLbl="parChTrans1D4" presStyleIdx="2" presStyleCnt="3"/>
      <dgm:spPr/>
      <dgm:t>
        <a:bodyPr/>
        <a:lstStyle/>
        <a:p>
          <a:endParaRPr lang="en-US"/>
        </a:p>
      </dgm:t>
    </dgm:pt>
    <dgm:pt modelId="{F78539B0-98F1-4ED5-8773-91DBF5E2E4BD}" type="pres">
      <dgm:prSet presAssocID="{282F77E4-2304-48DC-AF30-13A8ADB6BB2E}" presName="root2" presStyleCnt="0"/>
      <dgm:spPr/>
    </dgm:pt>
    <dgm:pt modelId="{C177AC86-A562-4626-ABB6-469D60FA1AB8}" type="pres">
      <dgm:prSet presAssocID="{282F77E4-2304-48DC-AF30-13A8ADB6BB2E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9E3E5D-4204-45F2-B648-AD7B141802D6}" type="pres">
      <dgm:prSet presAssocID="{282F77E4-2304-48DC-AF30-13A8ADB6BB2E}" presName="level3hierChild" presStyleCnt="0"/>
      <dgm:spPr/>
    </dgm:pt>
  </dgm:ptLst>
  <dgm:cxnLst>
    <dgm:cxn modelId="{6C1B98B9-C292-4889-96FB-93A8FC693B19}" type="presOf" srcId="{1E4EC9AF-7727-4129-B5A2-94205BD75023}" destId="{BC311AEC-F486-4DB0-9914-A87A62CC849C}" srcOrd="0" destOrd="0" presId="urn:microsoft.com/office/officeart/2005/8/layout/hierarchy2"/>
    <dgm:cxn modelId="{EAB901FF-5B5F-47BF-BEFD-EC84C3769D5D}" type="presOf" srcId="{58ADFCF1-6D04-48FA-B095-B345F794DA45}" destId="{37DF36B5-B5B1-4E6A-9BC7-EEE1F46E18B6}" srcOrd="1" destOrd="0" presId="urn:microsoft.com/office/officeart/2005/8/layout/hierarchy2"/>
    <dgm:cxn modelId="{CD8DC25B-CDDE-4216-BC1A-731A89F51D96}" type="presOf" srcId="{58ADFCF1-6D04-48FA-B095-B345F794DA45}" destId="{4E11F45D-4510-4CA8-904F-50AA57608895}" srcOrd="0" destOrd="0" presId="urn:microsoft.com/office/officeart/2005/8/layout/hierarchy2"/>
    <dgm:cxn modelId="{36454A64-2DE5-4709-AAF0-54440D546104}" srcId="{C28F02D9-4A69-46D8-A6A1-BC5840B6741F}" destId="{282F77E4-2304-48DC-AF30-13A8ADB6BB2E}" srcOrd="0" destOrd="0" parTransId="{C8155689-64BC-4837-BC2D-8719EF0F31E0}" sibTransId="{D2C2804E-1DEB-49C1-BEB1-5EB28741A6EC}"/>
    <dgm:cxn modelId="{B6B0BF6A-C765-41CE-8E43-486FE7B15E8E}" srcId="{3D58B85B-4449-4B4B-B15D-AD2F54CA0AD7}" destId="{94A29C9F-CBED-416E-9812-30F097713E03}" srcOrd="0" destOrd="0" parTransId="{1A7C1AA9-4F00-43CC-84CE-63C1BE62706F}" sibTransId="{8A7E5D2D-5EA2-4FDF-92C2-62725535E522}"/>
    <dgm:cxn modelId="{34630E9A-BD22-4D98-8844-3CEF3D20540C}" type="presOf" srcId="{C8155689-64BC-4837-BC2D-8719EF0F31E0}" destId="{BB19BE9B-EF62-4E3A-AB4D-1F4C84855D96}" srcOrd="1" destOrd="0" presId="urn:microsoft.com/office/officeart/2005/8/layout/hierarchy2"/>
    <dgm:cxn modelId="{D3254DC7-1273-42C7-8D22-721956395CD9}" srcId="{DEC1BD36-B15B-4B41-A727-DF0DC572E198}" destId="{B2267F6F-E86D-4E60-9E15-9A026712B834}" srcOrd="0" destOrd="0" parTransId="{58ADFCF1-6D04-48FA-B095-B345F794DA45}" sibTransId="{7D6AAC86-1C0A-4FE6-83F4-592C75771BC3}"/>
    <dgm:cxn modelId="{A69976CD-7A02-4093-87F2-9BD339E53965}" type="presOf" srcId="{282F77E4-2304-48DC-AF30-13A8ADB6BB2E}" destId="{C177AC86-A562-4626-ABB6-469D60FA1AB8}" srcOrd="0" destOrd="0" presId="urn:microsoft.com/office/officeart/2005/8/layout/hierarchy2"/>
    <dgm:cxn modelId="{054E87A3-CE71-40BB-9444-4CFC1BA50587}" type="presOf" srcId="{708A6A8F-2EF1-4F7F-8047-5DCB29F983B4}" destId="{CF644D6E-B08D-4E2E-BCDE-38C3EFCF1B5E}" srcOrd="1" destOrd="0" presId="urn:microsoft.com/office/officeart/2005/8/layout/hierarchy2"/>
    <dgm:cxn modelId="{4AA6D42B-ED68-4389-B772-BBF4B5C75470}" type="presOf" srcId="{3D58B85B-4449-4B4B-B15D-AD2F54CA0AD7}" destId="{DFA865FE-368D-4261-8F42-56490506E398}" srcOrd="0" destOrd="0" presId="urn:microsoft.com/office/officeart/2005/8/layout/hierarchy2"/>
    <dgm:cxn modelId="{B86F3180-7B82-409A-BE29-B621A8208D86}" type="presOf" srcId="{94A29C9F-CBED-416E-9812-30F097713E03}" destId="{4DD8E4E8-0762-422E-A23D-19A6C3330F8C}" srcOrd="0" destOrd="0" presId="urn:microsoft.com/office/officeart/2005/8/layout/hierarchy2"/>
    <dgm:cxn modelId="{B969C14B-EC38-4BB3-8447-8F49AEC20D0B}" type="presOf" srcId="{33F90048-64D8-49B8-BBA6-D3DE6F6D0FD4}" destId="{289614B5-407A-4D1F-B967-3AC61D3FFFCE}" srcOrd="1" destOrd="0" presId="urn:microsoft.com/office/officeart/2005/8/layout/hierarchy2"/>
    <dgm:cxn modelId="{68708F16-8993-4D97-9F4A-B010A99AEF76}" srcId="{94A29C9F-CBED-416E-9812-30F097713E03}" destId="{995F8BD2-6017-45C4-9E63-93E933A54021}" srcOrd="0" destOrd="0" parTransId="{33F90048-64D8-49B8-BBA6-D3DE6F6D0FD4}" sibTransId="{FAD27CB1-9893-4631-83F0-188F5611ADC7}"/>
    <dgm:cxn modelId="{27B91DF0-249D-4918-B1AD-22AD41E8C827}" srcId="{995F8BD2-6017-45C4-9E63-93E933A54021}" destId="{C28F02D9-4A69-46D8-A6A1-BC5840B6741F}" srcOrd="1" destOrd="0" parTransId="{1E4EC9AF-7727-4129-B5A2-94205BD75023}" sibTransId="{7D7C4399-CC38-4494-B0A9-4E85EEEA3C09}"/>
    <dgm:cxn modelId="{8EA6AE57-F393-49A5-99DD-5114A1C6DC0F}" type="presOf" srcId="{DEC1BD36-B15B-4B41-A727-DF0DC572E198}" destId="{D9A4420D-991D-4767-89C1-24F7A5C7D5A9}" srcOrd="0" destOrd="0" presId="urn:microsoft.com/office/officeart/2005/8/layout/hierarchy2"/>
    <dgm:cxn modelId="{2E929077-16AF-4540-97E3-907413FDA67C}" type="presOf" srcId="{1792DA34-1111-4251-9C84-79EDD846D5AD}" destId="{54224325-A4A9-4EF4-889D-F206A2640A34}" srcOrd="0" destOrd="0" presId="urn:microsoft.com/office/officeart/2005/8/layout/hierarchy2"/>
    <dgm:cxn modelId="{D011F576-20BC-4E9C-8F1F-F0EB011BEF32}" type="presOf" srcId="{B2267F6F-E86D-4E60-9E15-9A026712B834}" destId="{18F14091-5D5C-4634-AC80-C3BE19E7D428}" srcOrd="0" destOrd="0" presId="urn:microsoft.com/office/officeart/2005/8/layout/hierarchy2"/>
    <dgm:cxn modelId="{BAE65B88-828E-46F2-A848-C38E80402FBA}" srcId="{523F2ECF-8970-4C14-9CE5-5EA680ECC0CA}" destId="{DEC1BD36-B15B-4B41-A727-DF0DC572E198}" srcOrd="0" destOrd="0" parTransId="{1792DA34-1111-4251-9C84-79EDD846D5AD}" sibTransId="{4D363AF7-56C8-4747-9FF9-B8A1BD8ACDBA}"/>
    <dgm:cxn modelId="{A4014731-0A0C-4C65-B077-6AE351C6894E}" type="presOf" srcId="{C28F02D9-4A69-46D8-A6A1-BC5840B6741F}" destId="{D484D634-FE94-4611-BEE8-2EF1354D32BE}" srcOrd="0" destOrd="0" presId="urn:microsoft.com/office/officeart/2005/8/layout/hierarchy2"/>
    <dgm:cxn modelId="{E83CD225-F7EE-49E8-9391-A05842D72349}" type="presOf" srcId="{995F8BD2-6017-45C4-9E63-93E933A54021}" destId="{6F5D2426-2EBC-40F3-A719-39374B46841D}" srcOrd="0" destOrd="0" presId="urn:microsoft.com/office/officeart/2005/8/layout/hierarchy2"/>
    <dgm:cxn modelId="{E035F47E-3127-4758-819B-1B71F3357ADC}" srcId="{995F8BD2-6017-45C4-9E63-93E933A54021}" destId="{523F2ECF-8970-4C14-9CE5-5EA680ECC0CA}" srcOrd="0" destOrd="0" parTransId="{708A6A8F-2EF1-4F7F-8047-5DCB29F983B4}" sibTransId="{1D30DF05-152B-458A-94FD-03E55B7CEE91}"/>
    <dgm:cxn modelId="{E74D31E0-6734-4582-9517-FFBEBE684A07}" type="presOf" srcId="{33F90048-64D8-49B8-BBA6-D3DE6F6D0FD4}" destId="{7DE6C965-A009-4D41-94C8-72107BFD6875}" srcOrd="0" destOrd="0" presId="urn:microsoft.com/office/officeart/2005/8/layout/hierarchy2"/>
    <dgm:cxn modelId="{C80FC3BE-44F5-410B-97F0-2FDF3D7F5F2B}" type="presOf" srcId="{523F2ECF-8970-4C14-9CE5-5EA680ECC0CA}" destId="{DAF39861-FBA4-4303-9E09-2563A81A7A1F}" srcOrd="0" destOrd="0" presId="urn:microsoft.com/office/officeart/2005/8/layout/hierarchy2"/>
    <dgm:cxn modelId="{4FB9912D-BBCC-42CD-B207-3E3DB21E87CD}" type="presOf" srcId="{708A6A8F-2EF1-4F7F-8047-5DCB29F983B4}" destId="{7DA60DA6-C1CB-4FB9-9C45-9301CCD3C618}" srcOrd="0" destOrd="0" presId="urn:microsoft.com/office/officeart/2005/8/layout/hierarchy2"/>
    <dgm:cxn modelId="{956771EE-E7E0-494B-B72B-D470F8B04584}" type="presOf" srcId="{C8155689-64BC-4837-BC2D-8719EF0F31E0}" destId="{07985780-FB9E-4BE9-97B9-FAE4ED3524E2}" srcOrd="0" destOrd="0" presId="urn:microsoft.com/office/officeart/2005/8/layout/hierarchy2"/>
    <dgm:cxn modelId="{A6EDAC05-F298-4541-9B72-A228EFF3FA1A}" type="presOf" srcId="{1E4EC9AF-7727-4129-B5A2-94205BD75023}" destId="{97F1B51C-E741-401C-AF21-B6513DA70EB7}" srcOrd="1" destOrd="0" presId="urn:microsoft.com/office/officeart/2005/8/layout/hierarchy2"/>
    <dgm:cxn modelId="{582424C1-ECD7-40B0-AB37-20FF5EEC5800}" type="presOf" srcId="{1792DA34-1111-4251-9C84-79EDD846D5AD}" destId="{BF15E27F-DE40-4FFF-9FDE-DA706929F4A9}" srcOrd="1" destOrd="0" presId="urn:microsoft.com/office/officeart/2005/8/layout/hierarchy2"/>
    <dgm:cxn modelId="{06D591CB-128E-47B4-9E1A-DBCEC5E2E358}" type="presParOf" srcId="{DFA865FE-368D-4261-8F42-56490506E398}" destId="{67A26DF8-6DC1-42DB-B3CE-3CBEEEEBB0E9}" srcOrd="0" destOrd="0" presId="urn:microsoft.com/office/officeart/2005/8/layout/hierarchy2"/>
    <dgm:cxn modelId="{972FB112-1D4C-4A0E-AD3E-AAD155FBB2EC}" type="presParOf" srcId="{67A26DF8-6DC1-42DB-B3CE-3CBEEEEBB0E9}" destId="{4DD8E4E8-0762-422E-A23D-19A6C3330F8C}" srcOrd="0" destOrd="0" presId="urn:microsoft.com/office/officeart/2005/8/layout/hierarchy2"/>
    <dgm:cxn modelId="{7E84FF61-64E5-4BAA-9478-F466134D77FD}" type="presParOf" srcId="{67A26DF8-6DC1-42DB-B3CE-3CBEEEEBB0E9}" destId="{E7CA7919-10B0-431A-82A8-C00D6E10E19A}" srcOrd="1" destOrd="0" presId="urn:microsoft.com/office/officeart/2005/8/layout/hierarchy2"/>
    <dgm:cxn modelId="{3DA71212-5244-4B2D-9849-44378E633447}" type="presParOf" srcId="{E7CA7919-10B0-431A-82A8-C00D6E10E19A}" destId="{7DE6C965-A009-4D41-94C8-72107BFD6875}" srcOrd="0" destOrd="0" presId="urn:microsoft.com/office/officeart/2005/8/layout/hierarchy2"/>
    <dgm:cxn modelId="{2762D91D-FECC-4DFA-856D-81C794AA417C}" type="presParOf" srcId="{7DE6C965-A009-4D41-94C8-72107BFD6875}" destId="{289614B5-407A-4D1F-B967-3AC61D3FFFCE}" srcOrd="0" destOrd="0" presId="urn:microsoft.com/office/officeart/2005/8/layout/hierarchy2"/>
    <dgm:cxn modelId="{22596546-3528-41B1-BF2C-473841C8CB4D}" type="presParOf" srcId="{E7CA7919-10B0-431A-82A8-C00D6E10E19A}" destId="{D4BC0BD5-8134-4F2C-8629-E55B947D3ED6}" srcOrd="1" destOrd="0" presId="urn:microsoft.com/office/officeart/2005/8/layout/hierarchy2"/>
    <dgm:cxn modelId="{EEBF9EB6-3062-433B-B89A-C47CF93A5139}" type="presParOf" srcId="{D4BC0BD5-8134-4F2C-8629-E55B947D3ED6}" destId="{6F5D2426-2EBC-40F3-A719-39374B46841D}" srcOrd="0" destOrd="0" presId="urn:microsoft.com/office/officeart/2005/8/layout/hierarchy2"/>
    <dgm:cxn modelId="{F1FF80E5-C149-4C25-8DED-67DB2CEB9A22}" type="presParOf" srcId="{D4BC0BD5-8134-4F2C-8629-E55B947D3ED6}" destId="{E431631B-ADC0-4159-A272-498EDAEADB71}" srcOrd="1" destOrd="0" presId="urn:microsoft.com/office/officeart/2005/8/layout/hierarchy2"/>
    <dgm:cxn modelId="{3174F6D2-3EA7-4ECB-856F-888E8083DF07}" type="presParOf" srcId="{E431631B-ADC0-4159-A272-498EDAEADB71}" destId="{7DA60DA6-C1CB-4FB9-9C45-9301CCD3C618}" srcOrd="0" destOrd="0" presId="urn:microsoft.com/office/officeart/2005/8/layout/hierarchy2"/>
    <dgm:cxn modelId="{4B26D8FD-0BE5-4A23-9043-B7644B502263}" type="presParOf" srcId="{7DA60DA6-C1CB-4FB9-9C45-9301CCD3C618}" destId="{CF644D6E-B08D-4E2E-BCDE-38C3EFCF1B5E}" srcOrd="0" destOrd="0" presId="urn:microsoft.com/office/officeart/2005/8/layout/hierarchy2"/>
    <dgm:cxn modelId="{D94EEDB2-8F03-4218-83C9-FF71E195E69C}" type="presParOf" srcId="{E431631B-ADC0-4159-A272-498EDAEADB71}" destId="{40968CB3-01E3-4EE1-AED6-1B0FD881C096}" srcOrd="1" destOrd="0" presId="urn:microsoft.com/office/officeart/2005/8/layout/hierarchy2"/>
    <dgm:cxn modelId="{985B3BF4-0A6F-4A36-BD14-C3BD8CAAB6CB}" type="presParOf" srcId="{40968CB3-01E3-4EE1-AED6-1B0FD881C096}" destId="{DAF39861-FBA4-4303-9E09-2563A81A7A1F}" srcOrd="0" destOrd="0" presId="urn:microsoft.com/office/officeart/2005/8/layout/hierarchy2"/>
    <dgm:cxn modelId="{01BBE66A-C4CE-47C6-8628-3B84314104CE}" type="presParOf" srcId="{40968CB3-01E3-4EE1-AED6-1B0FD881C096}" destId="{CBB51188-2FA1-4A35-9D15-DC5A761A6F6A}" srcOrd="1" destOrd="0" presId="urn:microsoft.com/office/officeart/2005/8/layout/hierarchy2"/>
    <dgm:cxn modelId="{58E102F2-9B97-4BA9-A51E-B2557FDFF9DA}" type="presParOf" srcId="{CBB51188-2FA1-4A35-9D15-DC5A761A6F6A}" destId="{54224325-A4A9-4EF4-889D-F206A2640A34}" srcOrd="0" destOrd="0" presId="urn:microsoft.com/office/officeart/2005/8/layout/hierarchy2"/>
    <dgm:cxn modelId="{2C17771D-C1DF-4280-B7CA-F50A4D469E9F}" type="presParOf" srcId="{54224325-A4A9-4EF4-889D-F206A2640A34}" destId="{BF15E27F-DE40-4FFF-9FDE-DA706929F4A9}" srcOrd="0" destOrd="0" presId="urn:microsoft.com/office/officeart/2005/8/layout/hierarchy2"/>
    <dgm:cxn modelId="{D800D0AA-15E5-48BA-A0E8-4510604D7CD8}" type="presParOf" srcId="{CBB51188-2FA1-4A35-9D15-DC5A761A6F6A}" destId="{473465CF-DEC2-4ECD-A0BC-3176DA6C79C8}" srcOrd="1" destOrd="0" presId="urn:microsoft.com/office/officeart/2005/8/layout/hierarchy2"/>
    <dgm:cxn modelId="{92D3BB2B-3AA2-42DD-96AA-C6B5880B552A}" type="presParOf" srcId="{473465CF-DEC2-4ECD-A0BC-3176DA6C79C8}" destId="{D9A4420D-991D-4767-89C1-24F7A5C7D5A9}" srcOrd="0" destOrd="0" presId="urn:microsoft.com/office/officeart/2005/8/layout/hierarchy2"/>
    <dgm:cxn modelId="{26EB552A-FCE1-45DD-B9DA-15DA0E6CFFED}" type="presParOf" srcId="{473465CF-DEC2-4ECD-A0BC-3176DA6C79C8}" destId="{3F7F7444-EDED-43D3-ADAF-61F9FA84AFD6}" srcOrd="1" destOrd="0" presId="urn:microsoft.com/office/officeart/2005/8/layout/hierarchy2"/>
    <dgm:cxn modelId="{DE2B81E8-33B4-425A-87D2-394825693BF9}" type="presParOf" srcId="{3F7F7444-EDED-43D3-ADAF-61F9FA84AFD6}" destId="{4E11F45D-4510-4CA8-904F-50AA57608895}" srcOrd="0" destOrd="0" presId="urn:microsoft.com/office/officeart/2005/8/layout/hierarchy2"/>
    <dgm:cxn modelId="{CBBEA86D-A45D-4026-AC5A-E057669A199A}" type="presParOf" srcId="{4E11F45D-4510-4CA8-904F-50AA57608895}" destId="{37DF36B5-B5B1-4E6A-9BC7-EEE1F46E18B6}" srcOrd="0" destOrd="0" presId="urn:microsoft.com/office/officeart/2005/8/layout/hierarchy2"/>
    <dgm:cxn modelId="{DFE619E2-3855-4241-861A-1C9065DDA5CD}" type="presParOf" srcId="{3F7F7444-EDED-43D3-ADAF-61F9FA84AFD6}" destId="{3D2E41A4-6FB4-41B6-A897-71C681E8C936}" srcOrd="1" destOrd="0" presId="urn:microsoft.com/office/officeart/2005/8/layout/hierarchy2"/>
    <dgm:cxn modelId="{1E4DC421-682D-4B23-9585-20BEDE78BACC}" type="presParOf" srcId="{3D2E41A4-6FB4-41B6-A897-71C681E8C936}" destId="{18F14091-5D5C-4634-AC80-C3BE19E7D428}" srcOrd="0" destOrd="0" presId="urn:microsoft.com/office/officeart/2005/8/layout/hierarchy2"/>
    <dgm:cxn modelId="{CC58FE99-875A-40E4-85A2-C2BE0324E9C1}" type="presParOf" srcId="{3D2E41A4-6FB4-41B6-A897-71C681E8C936}" destId="{0E22BA39-3701-4D25-8823-2D4DAD71C77D}" srcOrd="1" destOrd="0" presId="urn:microsoft.com/office/officeart/2005/8/layout/hierarchy2"/>
    <dgm:cxn modelId="{B38623F8-48DE-459A-94C2-6C3D92B301AF}" type="presParOf" srcId="{E431631B-ADC0-4159-A272-498EDAEADB71}" destId="{BC311AEC-F486-4DB0-9914-A87A62CC849C}" srcOrd="2" destOrd="0" presId="urn:microsoft.com/office/officeart/2005/8/layout/hierarchy2"/>
    <dgm:cxn modelId="{FC624B82-6DF0-4E71-8BE5-B908B47D308F}" type="presParOf" srcId="{BC311AEC-F486-4DB0-9914-A87A62CC849C}" destId="{97F1B51C-E741-401C-AF21-B6513DA70EB7}" srcOrd="0" destOrd="0" presId="urn:microsoft.com/office/officeart/2005/8/layout/hierarchy2"/>
    <dgm:cxn modelId="{3AD241F4-041C-4614-8670-B3961D459CE7}" type="presParOf" srcId="{E431631B-ADC0-4159-A272-498EDAEADB71}" destId="{3DC643B4-2B2C-4625-9A2A-EFAECCACBD31}" srcOrd="3" destOrd="0" presId="urn:microsoft.com/office/officeart/2005/8/layout/hierarchy2"/>
    <dgm:cxn modelId="{22AFBB98-87F7-4B6B-A2BD-264808A12931}" type="presParOf" srcId="{3DC643B4-2B2C-4625-9A2A-EFAECCACBD31}" destId="{D484D634-FE94-4611-BEE8-2EF1354D32BE}" srcOrd="0" destOrd="0" presId="urn:microsoft.com/office/officeart/2005/8/layout/hierarchy2"/>
    <dgm:cxn modelId="{ED5E1B69-7479-43A2-922D-FBFD9E38C38C}" type="presParOf" srcId="{3DC643B4-2B2C-4625-9A2A-EFAECCACBD31}" destId="{E721EBC0-350C-43BD-9DE2-40E992598DDB}" srcOrd="1" destOrd="0" presId="urn:microsoft.com/office/officeart/2005/8/layout/hierarchy2"/>
    <dgm:cxn modelId="{E11E5A4B-6D5B-4199-83D1-E27847EBD82C}" type="presParOf" srcId="{E721EBC0-350C-43BD-9DE2-40E992598DDB}" destId="{07985780-FB9E-4BE9-97B9-FAE4ED3524E2}" srcOrd="0" destOrd="0" presId="urn:microsoft.com/office/officeart/2005/8/layout/hierarchy2"/>
    <dgm:cxn modelId="{774E91DD-4FC9-4EB1-AFE5-FB75D05AA174}" type="presParOf" srcId="{07985780-FB9E-4BE9-97B9-FAE4ED3524E2}" destId="{BB19BE9B-EF62-4E3A-AB4D-1F4C84855D96}" srcOrd="0" destOrd="0" presId="urn:microsoft.com/office/officeart/2005/8/layout/hierarchy2"/>
    <dgm:cxn modelId="{1BDD308F-B8F7-4944-9468-0D0C26964364}" type="presParOf" srcId="{E721EBC0-350C-43BD-9DE2-40E992598DDB}" destId="{F78539B0-98F1-4ED5-8773-91DBF5E2E4BD}" srcOrd="1" destOrd="0" presId="urn:microsoft.com/office/officeart/2005/8/layout/hierarchy2"/>
    <dgm:cxn modelId="{3BC10ECE-B4D1-43D2-9340-0B3BC497FC05}" type="presParOf" srcId="{F78539B0-98F1-4ED5-8773-91DBF5E2E4BD}" destId="{C177AC86-A562-4626-ABB6-469D60FA1AB8}" srcOrd="0" destOrd="0" presId="urn:microsoft.com/office/officeart/2005/8/layout/hierarchy2"/>
    <dgm:cxn modelId="{A1161E46-3B19-4B12-B306-A2E45A71F4E6}" type="presParOf" srcId="{F78539B0-98F1-4ED5-8773-91DBF5E2E4BD}" destId="{6E9E3E5D-4204-45F2-B648-AD7B141802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58B85B-4449-4B4B-B15D-AD2F54CA0AD7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4A29C9F-CBED-416E-9812-30F097713E03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1A7C1AA9-4F00-43CC-84CE-63C1BE62706F}" type="parTrans" cxnId="{B6B0BF6A-C765-41CE-8E43-486FE7B15E8E}">
      <dgm:prSet/>
      <dgm:spPr/>
      <dgm:t>
        <a:bodyPr/>
        <a:lstStyle/>
        <a:p>
          <a:endParaRPr lang="en-US"/>
        </a:p>
      </dgm:t>
    </dgm:pt>
    <dgm:pt modelId="{8A7E5D2D-5EA2-4FDF-92C2-62725535E522}" type="sibTrans" cxnId="{B6B0BF6A-C765-41CE-8E43-486FE7B15E8E}">
      <dgm:prSet/>
      <dgm:spPr/>
      <dgm:t>
        <a:bodyPr/>
        <a:lstStyle/>
        <a:p>
          <a:endParaRPr lang="en-US"/>
        </a:p>
      </dgm:t>
    </dgm:pt>
    <dgm:pt modelId="{995F8BD2-6017-45C4-9E63-93E933A54021}">
      <dgm:prSet phldrT="[Text]"/>
      <dgm:spPr/>
      <dgm:t>
        <a:bodyPr/>
        <a:lstStyle/>
        <a:p>
          <a:r>
            <a:rPr lang="en-US" dirty="0" smtClean="0"/>
            <a:t>World</a:t>
          </a:r>
        </a:p>
      </dgm:t>
    </dgm:pt>
    <dgm:pt modelId="{33F90048-64D8-49B8-BBA6-D3DE6F6D0FD4}" type="parTrans" cxnId="{68708F16-8993-4D97-9F4A-B010A99AEF76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FAD27CB1-9893-4631-83F0-188F5611ADC7}" type="sibTrans" cxnId="{68708F16-8993-4D97-9F4A-B010A99AEF76}">
      <dgm:prSet/>
      <dgm:spPr/>
      <dgm:t>
        <a:bodyPr/>
        <a:lstStyle/>
        <a:p>
          <a:endParaRPr lang="en-US"/>
        </a:p>
      </dgm:t>
    </dgm:pt>
    <dgm:pt modelId="{523F2ECF-8970-4C14-9CE5-5EA680ECC0CA}">
      <dgm:prSet phldrT="[Text]"/>
      <dgm:spPr/>
      <dgm:t>
        <a:bodyPr/>
        <a:lstStyle/>
        <a:p>
          <a:r>
            <a:rPr lang="en-US" dirty="0" smtClean="0"/>
            <a:t>Image</a:t>
          </a:r>
        </a:p>
      </dgm:t>
    </dgm:pt>
    <dgm:pt modelId="{708A6A8F-2EF1-4F7F-8047-5DCB29F983B4}" type="parTrans" cxnId="{E035F47E-3127-4758-819B-1B71F3357ADC}">
      <dgm:prSet/>
      <dgm:spPr>
        <a:ln>
          <a:solidFill>
            <a:srgbClr val="FFC000"/>
          </a:solidFill>
          <a:headEnd type="arrow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1D30DF05-152B-458A-94FD-03E55B7CEE91}" type="sibTrans" cxnId="{E035F47E-3127-4758-819B-1B71F3357ADC}">
      <dgm:prSet/>
      <dgm:spPr/>
      <dgm:t>
        <a:bodyPr/>
        <a:lstStyle/>
        <a:p>
          <a:endParaRPr lang="en-US"/>
        </a:p>
      </dgm:t>
    </dgm:pt>
    <dgm:pt modelId="{DEC1BD36-B15B-4B41-A727-DF0DC572E198}">
      <dgm:prSet phldrT="[Text]"/>
      <dgm:spPr/>
      <dgm:t>
        <a:bodyPr/>
        <a:lstStyle/>
        <a:p>
          <a:r>
            <a:rPr lang="en-US" dirty="0" smtClean="0"/>
            <a:t>Perspective</a:t>
          </a:r>
        </a:p>
      </dgm:t>
    </dgm:pt>
    <dgm:pt modelId="{1792DA34-1111-4251-9C84-79EDD846D5AD}" type="parTrans" cxnId="{BAE65B88-828E-46F2-A848-C38E80402FBA}">
      <dgm:prSet/>
      <dgm:spPr>
        <a:ln>
          <a:solidFill>
            <a:srgbClr val="FFC000"/>
          </a:solidFill>
          <a:headEnd type="arrow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4D363AF7-56C8-4747-9FF9-B8A1BD8ACDBA}" type="sibTrans" cxnId="{BAE65B88-828E-46F2-A848-C38E80402FBA}">
      <dgm:prSet/>
      <dgm:spPr/>
      <dgm:t>
        <a:bodyPr/>
        <a:lstStyle/>
        <a:p>
          <a:endParaRPr lang="en-US"/>
        </a:p>
      </dgm:t>
    </dgm:pt>
    <dgm:pt modelId="{B2267F6F-E86D-4E60-9E15-9A026712B834}">
      <dgm:prSet phldrT="[Text]"/>
      <dgm:spPr/>
      <dgm:t>
        <a:bodyPr/>
        <a:lstStyle/>
        <a:p>
          <a:r>
            <a:rPr lang="en-US" dirty="0" smtClean="0"/>
            <a:t>Screen</a:t>
          </a:r>
        </a:p>
      </dgm:t>
    </dgm:pt>
    <dgm:pt modelId="{58ADFCF1-6D04-48FA-B095-B345F794DA45}" type="parTrans" cxnId="{D3254DC7-1273-42C7-8D22-721956395CD9}">
      <dgm:prSet/>
      <dgm:spPr>
        <a:ln>
          <a:solidFill>
            <a:srgbClr val="FFC000"/>
          </a:solidFill>
          <a:headEnd type="arrow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7D6AAC86-1C0A-4FE6-83F4-592C75771BC3}" type="sibTrans" cxnId="{D3254DC7-1273-42C7-8D22-721956395CD9}">
      <dgm:prSet/>
      <dgm:spPr/>
      <dgm:t>
        <a:bodyPr/>
        <a:lstStyle/>
        <a:p>
          <a:endParaRPr lang="en-US"/>
        </a:p>
      </dgm:t>
    </dgm:pt>
    <dgm:pt modelId="{C28F02D9-4A69-46D8-A6A1-BC5840B6741F}">
      <dgm:prSet phldrT="[Text]"/>
      <dgm:spPr/>
      <dgm:t>
        <a:bodyPr/>
        <a:lstStyle/>
        <a:p>
          <a:r>
            <a:rPr lang="en-US" dirty="0" smtClean="0"/>
            <a:t>Light</a:t>
          </a:r>
        </a:p>
      </dgm:t>
    </dgm:pt>
    <dgm:pt modelId="{1E4EC9AF-7727-4129-B5A2-94205BD75023}" type="parTrans" cxnId="{27B91DF0-249D-4918-B1AD-22AD41E8C827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7D7C4399-CC38-4494-B0A9-4E85EEEA3C09}" type="sibTrans" cxnId="{27B91DF0-249D-4918-B1AD-22AD41E8C827}">
      <dgm:prSet/>
      <dgm:spPr/>
      <dgm:t>
        <a:bodyPr/>
        <a:lstStyle/>
        <a:p>
          <a:endParaRPr lang="en-US"/>
        </a:p>
      </dgm:t>
    </dgm:pt>
    <dgm:pt modelId="{282F77E4-2304-48DC-AF30-13A8ADB6BB2E}">
      <dgm:prSet phldrT="[Text]"/>
      <dgm:spPr/>
      <dgm:t>
        <a:bodyPr/>
        <a:lstStyle/>
        <a:p>
          <a:r>
            <a:rPr lang="en-US" dirty="0" smtClean="0"/>
            <a:t>Light Buffer</a:t>
          </a:r>
        </a:p>
      </dgm:t>
    </dgm:pt>
    <dgm:pt modelId="{C8155689-64BC-4837-BC2D-8719EF0F31E0}" type="parTrans" cxnId="{36454A64-2DE5-4709-AAF0-54440D546104}">
      <dgm:prSet/>
      <dgm:spPr>
        <a:ln>
          <a:solidFill>
            <a:srgbClr val="FFC000"/>
          </a:solidFill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D2C2804E-1DEB-49C1-BEB1-5EB28741A6EC}" type="sibTrans" cxnId="{36454A64-2DE5-4709-AAF0-54440D546104}">
      <dgm:prSet/>
      <dgm:spPr/>
      <dgm:t>
        <a:bodyPr/>
        <a:lstStyle/>
        <a:p>
          <a:endParaRPr lang="en-US"/>
        </a:p>
      </dgm:t>
    </dgm:pt>
    <dgm:pt modelId="{DFA865FE-368D-4261-8F42-56490506E398}" type="pres">
      <dgm:prSet presAssocID="{3D58B85B-4449-4B4B-B15D-AD2F54CA0A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26DF8-6DC1-42DB-B3CE-3CBEEEEBB0E9}" type="pres">
      <dgm:prSet presAssocID="{94A29C9F-CBED-416E-9812-30F097713E03}" presName="root1" presStyleCnt="0"/>
      <dgm:spPr/>
    </dgm:pt>
    <dgm:pt modelId="{4DD8E4E8-0762-422E-A23D-19A6C3330F8C}" type="pres">
      <dgm:prSet presAssocID="{94A29C9F-CBED-416E-9812-30F097713E0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CA7919-10B0-431A-82A8-C00D6E10E19A}" type="pres">
      <dgm:prSet presAssocID="{94A29C9F-CBED-416E-9812-30F097713E03}" presName="level2hierChild" presStyleCnt="0"/>
      <dgm:spPr/>
    </dgm:pt>
    <dgm:pt modelId="{7DE6C965-A009-4D41-94C8-72107BFD6875}" type="pres">
      <dgm:prSet presAssocID="{33F90048-64D8-49B8-BBA6-D3DE6F6D0FD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289614B5-407A-4D1F-B967-3AC61D3FFFCE}" type="pres">
      <dgm:prSet presAssocID="{33F90048-64D8-49B8-BBA6-D3DE6F6D0FD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D4BC0BD5-8134-4F2C-8629-E55B947D3ED6}" type="pres">
      <dgm:prSet presAssocID="{995F8BD2-6017-45C4-9E63-93E933A54021}" presName="root2" presStyleCnt="0"/>
      <dgm:spPr/>
    </dgm:pt>
    <dgm:pt modelId="{6F5D2426-2EBC-40F3-A719-39374B46841D}" type="pres">
      <dgm:prSet presAssocID="{995F8BD2-6017-45C4-9E63-93E933A5402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31631B-ADC0-4159-A272-498EDAEADB71}" type="pres">
      <dgm:prSet presAssocID="{995F8BD2-6017-45C4-9E63-93E933A54021}" presName="level3hierChild" presStyleCnt="0"/>
      <dgm:spPr/>
    </dgm:pt>
    <dgm:pt modelId="{7DA60DA6-C1CB-4FB9-9C45-9301CCD3C618}" type="pres">
      <dgm:prSet presAssocID="{708A6A8F-2EF1-4F7F-8047-5DCB29F983B4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CF644D6E-B08D-4E2E-BCDE-38C3EFCF1B5E}" type="pres">
      <dgm:prSet presAssocID="{708A6A8F-2EF1-4F7F-8047-5DCB29F983B4}" presName="connTx" presStyleLbl="parChTrans1D3" presStyleIdx="0" presStyleCnt="2"/>
      <dgm:spPr/>
      <dgm:t>
        <a:bodyPr/>
        <a:lstStyle/>
        <a:p>
          <a:endParaRPr lang="en-US"/>
        </a:p>
      </dgm:t>
    </dgm:pt>
    <dgm:pt modelId="{40968CB3-01E3-4EE1-AED6-1B0FD881C096}" type="pres">
      <dgm:prSet presAssocID="{523F2ECF-8970-4C14-9CE5-5EA680ECC0CA}" presName="root2" presStyleCnt="0"/>
      <dgm:spPr/>
    </dgm:pt>
    <dgm:pt modelId="{DAF39861-FBA4-4303-9E09-2563A81A7A1F}" type="pres">
      <dgm:prSet presAssocID="{523F2ECF-8970-4C14-9CE5-5EA680ECC0C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51188-2FA1-4A35-9D15-DC5A761A6F6A}" type="pres">
      <dgm:prSet presAssocID="{523F2ECF-8970-4C14-9CE5-5EA680ECC0CA}" presName="level3hierChild" presStyleCnt="0"/>
      <dgm:spPr/>
    </dgm:pt>
    <dgm:pt modelId="{54224325-A4A9-4EF4-889D-F206A2640A34}" type="pres">
      <dgm:prSet presAssocID="{1792DA34-1111-4251-9C84-79EDD846D5AD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BF15E27F-DE40-4FFF-9FDE-DA706929F4A9}" type="pres">
      <dgm:prSet presAssocID="{1792DA34-1111-4251-9C84-79EDD846D5AD}" presName="connTx" presStyleLbl="parChTrans1D4" presStyleIdx="0" presStyleCnt="3"/>
      <dgm:spPr/>
      <dgm:t>
        <a:bodyPr/>
        <a:lstStyle/>
        <a:p>
          <a:endParaRPr lang="en-US"/>
        </a:p>
      </dgm:t>
    </dgm:pt>
    <dgm:pt modelId="{473465CF-DEC2-4ECD-A0BC-3176DA6C79C8}" type="pres">
      <dgm:prSet presAssocID="{DEC1BD36-B15B-4B41-A727-DF0DC572E198}" presName="root2" presStyleCnt="0"/>
      <dgm:spPr/>
    </dgm:pt>
    <dgm:pt modelId="{D9A4420D-991D-4767-89C1-24F7A5C7D5A9}" type="pres">
      <dgm:prSet presAssocID="{DEC1BD36-B15B-4B41-A727-DF0DC572E198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7F7444-EDED-43D3-ADAF-61F9FA84AFD6}" type="pres">
      <dgm:prSet presAssocID="{DEC1BD36-B15B-4B41-A727-DF0DC572E198}" presName="level3hierChild" presStyleCnt="0"/>
      <dgm:spPr/>
    </dgm:pt>
    <dgm:pt modelId="{4E11F45D-4510-4CA8-904F-50AA57608895}" type="pres">
      <dgm:prSet presAssocID="{58ADFCF1-6D04-48FA-B095-B345F794DA45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37DF36B5-B5B1-4E6A-9BC7-EEE1F46E18B6}" type="pres">
      <dgm:prSet presAssocID="{58ADFCF1-6D04-48FA-B095-B345F794DA45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D2E41A4-6FB4-41B6-A897-71C681E8C936}" type="pres">
      <dgm:prSet presAssocID="{B2267F6F-E86D-4E60-9E15-9A026712B834}" presName="root2" presStyleCnt="0"/>
      <dgm:spPr/>
    </dgm:pt>
    <dgm:pt modelId="{18F14091-5D5C-4634-AC80-C3BE19E7D428}" type="pres">
      <dgm:prSet presAssocID="{B2267F6F-E86D-4E60-9E15-9A026712B834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2BA39-3701-4D25-8823-2D4DAD71C77D}" type="pres">
      <dgm:prSet presAssocID="{B2267F6F-E86D-4E60-9E15-9A026712B834}" presName="level3hierChild" presStyleCnt="0"/>
      <dgm:spPr/>
    </dgm:pt>
    <dgm:pt modelId="{BC311AEC-F486-4DB0-9914-A87A62CC849C}" type="pres">
      <dgm:prSet presAssocID="{1E4EC9AF-7727-4129-B5A2-94205BD7502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97F1B51C-E741-401C-AF21-B6513DA70EB7}" type="pres">
      <dgm:prSet presAssocID="{1E4EC9AF-7727-4129-B5A2-94205BD7502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DC643B4-2B2C-4625-9A2A-EFAECCACBD31}" type="pres">
      <dgm:prSet presAssocID="{C28F02D9-4A69-46D8-A6A1-BC5840B6741F}" presName="root2" presStyleCnt="0"/>
      <dgm:spPr/>
    </dgm:pt>
    <dgm:pt modelId="{D484D634-FE94-4611-BEE8-2EF1354D32BE}" type="pres">
      <dgm:prSet presAssocID="{C28F02D9-4A69-46D8-A6A1-BC5840B6741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1EBC0-350C-43BD-9DE2-40E992598DDB}" type="pres">
      <dgm:prSet presAssocID="{C28F02D9-4A69-46D8-A6A1-BC5840B6741F}" presName="level3hierChild" presStyleCnt="0"/>
      <dgm:spPr/>
    </dgm:pt>
    <dgm:pt modelId="{07985780-FB9E-4BE9-97B9-FAE4ED3524E2}" type="pres">
      <dgm:prSet presAssocID="{C8155689-64BC-4837-BC2D-8719EF0F31E0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BB19BE9B-EF62-4E3A-AB4D-1F4C84855D96}" type="pres">
      <dgm:prSet presAssocID="{C8155689-64BC-4837-BC2D-8719EF0F31E0}" presName="connTx" presStyleLbl="parChTrans1D4" presStyleIdx="2" presStyleCnt="3"/>
      <dgm:spPr/>
      <dgm:t>
        <a:bodyPr/>
        <a:lstStyle/>
        <a:p>
          <a:endParaRPr lang="en-US"/>
        </a:p>
      </dgm:t>
    </dgm:pt>
    <dgm:pt modelId="{F78539B0-98F1-4ED5-8773-91DBF5E2E4BD}" type="pres">
      <dgm:prSet presAssocID="{282F77E4-2304-48DC-AF30-13A8ADB6BB2E}" presName="root2" presStyleCnt="0"/>
      <dgm:spPr/>
    </dgm:pt>
    <dgm:pt modelId="{C177AC86-A562-4626-ABB6-469D60FA1AB8}" type="pres">
      <dgm:prSet presAssocID="{282F77E4-2304-48DC-AF30-13A8ADB6BB2E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9E3E5D-4204-45F2-B648-AD7B141802D6}" type="pres">
      <dgm:prSet presAssocID="{282F77E4-2304-48DC-AF30-13A8ADB6BB2E}" presName="level3hierChild" presStyleCnt="0"/>
      <dgm:spPr/>
    </dgm:pt>
  </dgm:ptLst>
  <dgm:cxnLst>
    <dgm:cxn modelId="{BDAF0E7D-CA61-4FC9-8C18-81FCC9D7A89A}" type="presOf" srcId="{DEC1BD36-B15B-4B41-A727-DF0DC572E198}" destId="{D9A4420D-991D-4767-89C1-24F7A5C7D5A9}" srcOrd="0" destOrd="0" presId="urn:microsoft.com/office/officeart/2005/8/layout/hierarchy2"/>
    <dgm:cxn modelId="{971AD9E1-AE79-49D8-AE83-8679B93FF06B}" type="presOf" srcId="{708A6A8F-2EF1-4F7F-8047-5DCB29F983B4}" destId="{CF644D6E-B08D-4E2E-BCDE-38C3EFCF1B5E}" srcOrd="1" destOrd="0" presId="urn:microsoft.com/office/officeart/2005/8/layout/hierarchy2"/>
    <dgm:cxn modelId="{92D420F4-8E98-4F78-8AAA-0F047AA067A4}" type="presOf" srcId="{3D58B85B-4449-4B4B-B15D-AD2F54CA0AD7}" destId="{DFA865FE-368D-4261-8F42-56490506E398}" srcOrd="0" destOrd="0" presId="urn:microsoft.com/office/officeart/2005/8/layout/hierarchy2"/>
    <dgm:cxn modelId="{3732DCC5-1EE8-4A99-8987-4D45586AC0BF}" type="presOf" srcId="{B2267F6F-E86D-4E60-9E15-9A026712B834}" destId="{18F14091-5D5C-4634-AC80-C3BE19E7D428}" srcOrd="0" destOrd="0" presId="urn:microsoft.com/office/officeart/2005/8/layout/hierarchy2"/>
    <dgm:cxn modelId="{79283D7A-9A64-4FD4-B979-DF91EEB3A0B5}" type="presOf" srcId="{C8155689-64BC-4837-BC2D-8719EF0F31E0}" destId="{07985780-FB9E-4BE9-97B9-FAE4ED3524E2}" srcOrd="0" destOrd="0" presId="urn:microsoft.com/office/officeart/2005/8/layout/hierarchy2"/>
    <dgm:cxn modelId="{0DB9298A-CEB4-4816-92E1-5CD83984726A}" type="presOf" srcId="{33F90048-64D8-49B8-BBA6-D3DE6F6D0FD4}" destId="{289614B5-407A-4D1F-B967-3AC61D3FFFCE}" srcOrd="1" destOrd="0" presId="urn:microsoft.com/office/officeart/2005/8/layout/hierarchy2"/>
    <dgm:cxn modelId="{DF1FE9BC-475E-426B-B112-B9EDAF3DF607}" type="presOf" srcId="{708A6A8F-2EF1-4F7F-8047-5DCB29F983B4}" destId="{7DA60DA6-C1CB-4FB9-9C45-9301CCD3C618}" srcOrd="0" destOrd="0" presId="urn:microsoft.com/office/officeart/2005/8/layout/hierarchy2"/>
    <dgm:cxn modelId="{36454A64-2DE5-4709-AAF0-54440D546104}" srcId="{C28F02D9-4A69-46D8-A6A1-BC5840B6741F}" destId="{282F77E4-2304-48DC-AF30-13A8ADB6BB2E}" srcOrd="0" destOrd="0" parTransId="{C8155689-64BC-4837-BC2D-8719EF0F31E0}" sibTransId="{D2C2804E-1DEB-49C1-BEB1-5EB28741A6EC}"/>
    <dgm:cxn modelId="{B6B0BF6A-C765-41CE-8E43-486FE7B15E8E}" srcId="{3D58B85B-4449-4B4B-B15D-AD2F54CA0AD7}" destId="{94A29C9F-CBED-416E-9812-30F097713E03}" srcOrd="0" destOrd="0" parTransId="{1A7C1AA9-4F00-43CC-84CE-63C1BE62706F}" sibTransId="{8A7E5D2D-5EA2-4FDF-92C2-62725535E522}"/>
    <dgm:cxn modelId="{248BF882-0B01-4147-A2BA-F956DDD24C02}" type="presOf" srcId="{1E4EC9AF-7727-4129-B5A2-94205BD75023}" destId="{97F1B51C-E741-401C-AF21-B6513DA70EB7}" srcOrd="1" destOrd="0" presId="urn:microsoft.com/office/officeart/2005/8/layout/hierarchy2"/>
    <dgm:cxn modelId="{DE3C47AE-0472-4E2A-8D37-F32FAEDE9E69}" type="presOf" srcId="{523F2ECF-8970-4C14-9CE5-5EA680ECC0CA}" destId="{DAF39861-FBA4-4303-9E09-2563A81A7A1F}" srcOrd="0" destOrd="0" presId="urn:microsoft.com/office/officeart/2005/8/layout/hierarchy2"/>
    <dgm:cxn modelId="{D3254DC7-1273-42C7-8D22-721956395CD9}" srcId="{DEC1BD36-B15B-4B41-A727-DF0DC572E198}" destId="{B2267F6F-E86D-4E60-9E15-9A026712B834}" srcOrd="0" destOrd="0" parTransId="{58ADFCF1-6D04-48FA-B095-B345F794DA45}" sibTransId="{7D6AAC86-1C0A-4FE6-83F4-592C75771BC3}"/>
    <dgm:cxn modelId="{76188101-AAE6-4D87-BBAF-C9EE9BDEDFC8}" type="presOf" srcId="{94A29C9F-CBED-416E-9812-30F097713E03}" destId="{4DD8E4E8-0762-422E-A23D-19A6C3330F8C}" srcOrd="0" destOrd="0" presId="urn:microsoft.com/office/officeart/2005/8/layout/hierarchy2"/>
    <dgm:cxn modelId="{E1B65645-932C-439F-BB92-87948CF3B9A4}" type="presOf" srcId="{1E4EC9AF-7727-4129-B5A2-94205BD75023}" destId="{BC311AEC-F486-4DB0-9914-A87A62CC849C}" srcOrd="0" destOrd="0" presId="urn:microsoft.com/office/officeart/2005/8/layout/hierarchy2"/>
    <dgm:cxn modelId="{81C75AEA-8AAE-4321-9EE9-48F9A337DFD4}" type="presOf" srcId="{282F77E4-2304-48DC-AF30-13A8ADB6BB2E}" destId="{C177AC86-A562-4626-ABB6-469D60FA1AB8}" srcOrd="0" destOrd="0" presId="urn:microsoft.com/office/officeart/2005/8/layout/hierarchy2"/>
    <dgm:cxn modelId="{68708F16-8993-4D97-9F4A-B010A99AEF76}" srcId="{94A29C9F-CBED-416E-9812-30F097713E03}" destId="{995F8BD2-6017-45C4-9E63-93E933A54021}" srcOrd="0" destOrd="0" parTransId="{33F90048-64D8-49B8-BBA6-D3DE6F6D0FD4}" sibTransId="{FAD27CB1-9893-4631-83F0-188F5611ADC7}"/>
    <dgm:cxn modelId="{27B91DF0-249D-4918-B1AD-22AD41E8C827}" srcId="{995F8BD2-6017-45C4-9E63-93E933A54021}" destId="{C28F02D9-4A69-46D8-A6A1-BC5840B6741F}" srcOrd="1" destOrd="0" parTransId="{1E4EC9AF-7727-4129-B5A2-94205BD75023}" sibTransId="{7D7C4399-CC38-4494-B0A9-4E85EEEA3C09}"/>
    <dgm:cxn modelId="{FC78496A-D4DD-4422-8168-E5E5951FFD05}" type="presOf" srcId="{1792DA34-1111-4251-9C84-79EDD846D5AD}" destId="{BF15E27F-DE40-4FFF-9FDE-DA706929F4A9}" srcOrd="1" destOrd="0" presId="urn:microsoft.com/office/officeart/2005/8/layout/hierarchy2"/>
    <dgm:cxn modelId="{EAA03078-6268-4D95-B706-43B8D63BDCEA}" type="presOf" srcId="{58ADFCF1-6D04-48FA-B095-B345F794DA45}" destId="{37DF36B5-B5B1-4E6A-9BC7-EEE1F46E18B6}" srcOrd="1" destOrd="0" presId="urn:microsoft.com/office/officeart/2005/8/layout/hierarchy2"/>
    <dgm:cxn modelId="{BAE65B88-828E-46F2-A848-C38E80402FBA}" srcId="{523F2ECF-8970-4C14-9CE5-5EA680ECC0CA}" destId="{DEC1BD36-B15B-4B41-A727-DF0DC572E198}" srcOrd="0" destOrd="0" parTransId="{1792DA34-1111-4251-9C84-79EDD846D5AD}" sibTransId="{4D363AF7-56C8-4747-9FF9-B8A1BD8ACDBA}"/>
    <dgm:cxn modelId="{80A1D29A-202B-485C-A676-0FE3DF509D91}" type="presOf" srcId="{33F90048-64D8-49B8-BBA6-D3DE6F6D0FD4}" destId="{7DE6C965-A009-4D41-94C8-72107BFD6875}" srcOrd="0" destOrd="0" presId="urn:microsoft.com/office/officeart/2005/8/layout/hierarchy2"/>
    <dgm:cxn modelId="{2168725E-D828-4832-8F56-95554853FFBE}" type="presOf" srcId="{C28F02D9-4A69-46D8-A6A1-BC5840B6741F}" destId="{D484D634-FE94-4611-BEE8-2EF1354D32BE}" srcOrd="0" destOrd="0" presId="urn:microsoft.com/office/officeart/2005/8/layout/hierarchy2"/>
    <dgm:cxn modelId="{E035F47E-3127-4758-819B-1B71F3357ADC}" srcId="{995F8BD2-6017-45C4-9E63-93E933A54021}" destId="{523F2ECF-8970-4C14-9CE5-5EA680ECC0CA}" srcOrd="0" destOrd="0" parTransId="{708A6A8F-2EF1-4F7F-8047-5DCB29F983B4}" sibTransId="{1D30DF05-152B-458A-94FD-03E55B7CEE91}"/>
    <dgm:cxn modelId="{EB9A76CC-39BC-4565-A256-0B138F3872AB}" type="presOf" srcId="{C8155689-64BC-4837-BC2D-8719EF0F31E0}" destId="{BB19BE9B-EF62-4E3A-AB4D-1F4C84855D96}" srcOrd="1" destOrd="0" presId="urn:microsoft.com/office/officeart/2005/8/layout/hierarchy2"/>
    <dgm:cxn modelId="{361C1772-214A-4FF6-8E68-FFF36A65E803}" type="presOf" srcId="{995F8BD2-6017-45C4-9E63-93E933A54021}" destId="{6F5D2426-2EBC-40F3-A719-39374B46841D}" srcOrd="0" destOrd="0" presId="urn:microsoft.com/office/officeart/2005/8/layout/hierarchy2"/>
    <dgm:cxn modelId="{CD4FAE7D-84B6-4412-A463-1A474E1446F6}" type="presOf" srcId="{1792DA34-1111-4251-9C84-79EDD846D5AD}" destId="{54224325-A4A9-4EF4-889D-F206A2640A34}" srcOrd="0" destOrd="0" presId="urn:microsoft.com/office/officeart/2005/8/layout/hierarchy2"/>
    <dgm:cxn modelId="{8193B271-C80F-4B7F-A09B-CF4C3D52D3F3}" type="presOf" srcId="{58ADFCF1-6D04-48FA-B095-B345F794DA45}" destId="{4E11F45D-4510-4CA8-904F-50AA57608895}" srcOrd="0" destOrd="0" presId="urn:microsoft.com/office/officeart/2005/8/layout/hierarchy2"/>
    <dgm:cxn modelId="{F9886F54-D381-4A46-9F72-3E9AE06A9378}" type="presParOf" srcId="{DFA865FE-368D-4261-8F42-56490506E398}" destId="{67A26DF8-6DC1-42DB-B3CE-3CBEEEEBB0E9}" srcOrd="0" destOrd="0" presId="urn:microsoft.com/office/officeart/2005/8/layout/hierarchy2"/>
    <dgm:cxn modelId="{D2DA9D13-29E4-4A31-A089-0AD0F57E91C0}" type="presParOf" srcId="{67A26DF8-6DC1-42DB-B3CE-3CBEEEEBB0E9}" destId="{4DD8E4E8-0762-422E-A23D-19A6C3330F8C}" srcOrd="0" destOrd="0" presId="urn:microsoft.com/office/officeart/2005/8/layout/hierarchy2"/>
    <dgm:cxn modelId="{85AF2962-F412-4B68-A9D4-B33B2D8F549B}" type="presParOf" srcId="{67A26DF8-6DC1-42DB-B3CE-3CBEEEEBB0E9}" destId="{E7CA7919-10B0-431A-82A8-C00D6E10E19A}" srcOrd="1" destOrd="0" presId="urn:microsoft.com/office/officeart/2005/8/layout/hierarchy2"/>
    <dgm:cxn modelId="{977FA486-3D36-4F73-9032-4A8A9E6DE566}" type="presParOf" srcId="{E7CA7919-10B0-431A-82A8-C00D6E10E19A}" destId="{7DE6C965-A009-4D41-94C8-72107BFD6875}" srcOrd="0" destOrd="0" presId="urn:microsoft.com/office/officeart/2005/8/layout/hierarchy2"/>
    <dgm:cxn modelId="{F47C31D0-A501-4998-8035-7977D99C73E4}" type="presParOf" srcId="{7DE6C965-A009-4D41-94C8-72107BFD6875}" destId="{289614B5-407A-4D1F-B967-3AC61D3FFFCE}" srcOrd="0" destOrd="0" presId="urn:microsoft.com/office/officeart/2005/8/layout/hierarchy2"/>
    <dgm:cxn modelId="{F287FFFE-E409-419D-8CDB-15EF6A065A3F}" type="presParOf" srcId="{E7CA7919-10B0-431A-82A8-C00D6E10E19A}" destId="{D4BC0BD5-8134-4F2C-8629-E55B947D3ED6}" srcOrd="1" destOrd="0" presId="urn:microsoft.com/office/officeart/2005/8/layout/hierarchy2"/>
    <dgm:cxn modelId="{5588D2CA-7B69-415D-9DCE-A1896BF50267}" type="presParOf" srcId="{D4BC0BD5-8134-4F2C-8629-E55B947D3ED6}" destId="{6F5D2426-2EBC-40F3-A719-39374B46841D}" srcOrd="0" destOrd="0" presId="urn:microsoft.com/office/officeart/2005/8/layout/hierarchy2"/>
    <dgm:cxn modelId="{F6F66764-7358-4002-9CE3-C9819D3F9C88}" type="presParOf" srcId="{D4BC0BD5-8134-4F2C-8629-E55B947D3ED6}" destId="{E431631B-ADC0-4159-A272-498EDAEADB71}" srcOrd="1" destOrd="0" presId="urn:microsoft.com/office/officeart/2005/8/layout/hierarchy2"/>
    <dgm:cxn modelId="{F44787FA-5738-4B43-B581-6AFE132EEF69}" type="presParOf" srcId="{E431631B-ADC0-4159-A272-498EDAEADB71}" destId="{7DA60DA6-C1CB-4FB9-9C45-9301CCD3C618}" srcOrd="0" destOrd="0" presId="urn:microsoft.com/office/officeart/2005/8/layout/hierarchy2"/>
    <dgm:cxn modelId="{A4F90F2C-FC70-43AC-9E28-4BC26B58CF29}" type="presParOf" srcId="{7DA60DA6-C1CB-4FB9-9C45-9301CCD3C618}" destId="{CF644D6E-B08D-4E2E-BCDE-38C3EFCF1B5E}" srcOrd="0" destOrd="0" presId="urn:microsoft.com/office/officeart/2005/8/layout/hierarchy2"/>
    <dgm:cxn modelId="{32C658E4-710A-42E6-BB15-817B85DB5C26}" type="presParOf" srcId="{E431631B-ADC0-4159-A272-498EDAEADB71}" destId="{40968CB3-01E3-4EE1-AED6-1B0FD881C096}" srcOrd="1" destOrd="0" presId="urn:microsoft.com/office/officeart/2005/8/layout/hierarchy2"/>
    <dgm:cxn modelId="{9AB5AEDC-9E4E-402F-A467-259161FA49E8}" type="presParOf" srcId="{40968CB3-01E3-4EE1-AED6-1B0FD881C096}" destId="{DAF39861-FBA4-4303-9E09-2563A81A7A1F}" srcOrd="0" destOrd="0" presId="urn:microsoft.com/office/officeart/2005/8/layout/hierarchy2"/>
    <dgm:cxn modelId="{4788008F-6800-456E-995A-ABDEF5D40820}" type="presParOf" srcId="{40968CB3-01E3-4EE1-AED6-1B0FD881C096}" destId="{CBB51188-2FA1-4A35-9D15-DC5A761A6F6A}" srcOrd="1" destOrd="0" presId="urn:microsoft.com/office/officeart/2005/8/layout/hierarchy2"/>
    <dgm:cxn modelId="{936455A4-F2C8-4EFC-AE51-1BBD3F27C732}" type="presParOf" srcId="{CBB51188-2FA1-4A35-9D15-DC5A761A6F6A}" destId="{54224325-A4A9-4EF4-889D-F206A2640A34}" srcOrd="0" destOrd="0" presId="urn:microsoft.com/office/officeart/2005/8/layout/hierarchy2"/>
    <dgm:cxn modelId="{A7C95695-53FC-4361-9C04-F018B6C98F11}" type="presParOf" srcId="{54224325-A4A9-4EF4-889D-F206A2640A34}" destId="{BF15E27F-DE40-4FFF-9FDE-DA706929F4A9}" srcOrd="0" destOrd="0" presId="urn:microsoft.com/office/officeart/2005/8/layout/hierarchy2"/>
    <dgm:cxn modelId="{87AC2E58-F0C2-4C98-A470-76A016432A35}" type="presParOf" srcId="{CBB51188-2FA1-4A35-9D15-DC5A761A6F6A}" destId="{473465CF-DEC2-4ECD-A0BC-3176DA6C79C8}" srcOrd="1" destOrd="0" presId="urn:microsoft.com/office/officeart/2005/8/layout/hierarchy2"/>
    <dgm:cxn modelId="{8C50761F-AE5A-4F11-BD58-53ABB326508F}" type="presParOf" srcId="{473465CF-DEC2-4ECD-A0BC-3176DA6C79C8}" destId="{D9A4420D-991D-4767-89C1-24F7A5C7D5A9}" srcOrd="0" destOrd="0" presId="urn:microsoft.com/office/officeart/2005/8/layout/hierarchy2"/>
    <dgm:cxn modelId="{FF6AAFB3-132E-4DE4-AACB-0F544289AF75}" type="presParOf" srcId="{473465CF-DEC2-4ECD-A0BC-3176DA6C79C8}" destId="{3F7F7444-EDED-43D3-ADAF-61F9FA84AFD6}" srcOrd="1" destOrd="0" presId="urn:microsoft.com/office/officeart/2005/8/layout/hierarchy2"/>
    <dgm:cxn modelId="{0A233268-DF1B-48C4-8B98-35EBB55267DF}" type="presParOf" srcId="{3F7F7444-EDED-43D3-ADAF-61F9FA84AFD6}" destId="{4E11F45D-4510-4CA8-904F-50AA57608895}" srcOrd="0" destOrd="0" presId="urn:microsoft.com/office/officeart/2005/8/layout/hierarchy2"/>
    <dgm:cxn modelId="{D23940D4-33D7-41A6-9820-AE098BB0F8BC}" type="presParOf" srcId="{4E11F45D-4510-4CA8-904F-50AA57608895}" destId="{37DF36B5-B5B1-4E6A-9BC7-EEE1F46E18B6}" srcOrd="0" destOrd="0" presId="urn:microsoft.com/office/officeart/2005/8/layout/hierarchy2"/>
    <dgm:cxn modelId="{F4921F83-C350-4CD1-9A1A-766A85FDBBD2}" type="presParOf" srcId="{3F7F7444-EDED-43D3-ADAF-61F9FA84AFD6}" destId="{3D2E41A4-6FB4-41B6-A897-71C681E8C936}" srcOrd="1" destOrd="0" presId="urn:microsoft.com/office/officeart/2005/8/layout/hierarchy2"/>
    <dgm:cxn modelId="{2186F237-E11E-4F8F-A8C7-519D3E839B23}" type="presParOf" srcId="{3D2E41A4-6FB4-41B6-A897-71C681E8C936}" destId="{18F14091-5D5C-4634-AC80-C3BE19E7D428}" srcOrd="0" destOrd="0" presId="urn:microsoft.com/office/officeart/2005/8/layout/hierarchy2"/>
    <dgm:cxn modelId="{600B02C6-2485-453F-B691-5B2D9ED5618F}" type="presParOf" srcId="{3D2E41A4-6FB4-41B6-A897-71C681E8C936}" destId="{0E22BA39-3701-4D25-8823-2D4DAD71C77D}" srcOrd="1" destOrd="0" presId="urn:microsoft.com/office/officeart/2005/8/layout/hierarchy2"/>
    <dgm:cxn modelId="{A0A3D44D-5BD6-4CE1-8ECA-C0C8DBEE991A}" type="presParOf" srcId="{E431631B-ADC0-4159-A272-498EDAEADB71}" destId="{BC311AEC-F486-4DB0-9914-A87A62CC849C}" srcOrd="2" destOrd="0" presId="urn:microsoft.com/office/officeart/2005/8/layout/hierarchy2"/>
    <dgm:cxn modelId="{5886FD3B-45C2-4543-98F7-111BDA1060E0}" type="presParOf" srcId="{BC311AEC-F486-4DB0-9914-A87A62CC849C}" destId="{97F1B51C-E741-401C-AF21-B6513DA70EB7}" srcOrd="0" destOrd="0" presId="urn:microsoft.com/office/officeart/2005/8/layout/hierarchy2"/>
    <dgm:cxn modelId="{DB2E2854-299C-4344-9600-4429CA57F3A4}" type="presParOf" srcId="{E431631B-ADC0-4159-A272-498EDAEADB71}" destId="{3DC643B4-2B2C-4625-9A2A-EFAECCACBD31}" srcOrd="3" destOrd="0" presId="urn:microsoft.com/office/officeart/2005/8/layout/hierarchy2"/>
    <dgm:cxn modelId="{9414A419-61F2-400A-8515-598B7BF34029}" type="presParOf" srcId="{3DC643B4-2B2C-4625-9A2A-EFAECCACBD31}" destId="{D484D634-FE94-4611-BEE8-2EF1354D32BE}" srcOrd="0" destOrd="0" presId="urn:microsoft.com/office/officeart/2005/8/layout/hierarchy2"/>
    <dgm:cxn modelId="{71BBAF31-C7D5-40B9-BCCB-BE0FF407AF1F}" type="presParOf" srcId="{3DC643B4-2B2C-4625-9A2A-EFAECCACBD31}" destId="{E721EBC0-350C-43BD-9DE2-40E992598DDB}" srcOrd="1" destOrd="0" presId="urn:microsoft.com/office/officeart/2005/8/layout/hierarchy2"/>
    <dgm:cxn modelId="{FAEB379A-072A-4D2B-818C-F9072BC3A7C0}" type="presParOf" srcId="{E721EBC0-350C-43BD-9DE2-40E992598DDB}" destId="{07985780-FB9E-4BE9-97B9-FAE4ED3524E2}" srcOrd="0" destOrd="0" presId="urn:microsoft.com/office/officeart/2005/8/layout/hierarchy2"/>
    <dgm:cxn modelId="{476C3A3E-5C37-4260-8BA2-FAE22031A874}" type="presParOf" srcId="{07985780-FB9E-4BE9-97B9-FAE4ED3524E2}" destId="{BB19BE9B-EF62-4E3A-AB4D-1F4C84855D96}" srcOrd="0" destOrd="0" presId="urn:microsoft.com/office/officeart/2005/8/layout/hierarchy2"/>
    <dgm:cxn modelId="{931D58A4-6672-4FB9-9232-CBAB6EDE2336}" type="presParOf" srcId="{E721EBC0-350C-43BD-9DE2-40E992598DDB}" destId="{F78539B0-98F1-4ED5-8773-91DBF5E2E4BD}" srcOrd="1" destOrd="0" presId="urn:microsoft.com/office/officeart/2005/8/layout/hierarchy2"/>
    <dgm:cxn modelId="{62C8A93D-73F9-4D8D-890A-E9B1DD276E14}" type="presParOf" srcId="{F78539B0-98F1-4ED5-8773-91DBF5E2E4BD}" destId="{C177AC86-A562-4626-ABB6-469D60FA1AB8}" srcOrd="0" destOrd="0" presId="urn:microsoft.com/office/officeart/2005/8/layout/hierarchy2"/>
    <dgm:cxn modelId="{6DB697C0-8090-4619-8A77-FB975759826E}" type="presParOf" srcId="{F78539B0-98F1-4ED5-8773-91DBF5E2E4BD}" destId="{6E9E3E5D-4204-45F2-B648-AD7B141802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4E8-0762-422E-A23D-19A6C3330F8C}">
      <dsp:nvSpPr>
        <dsp:cNvPr id="0" name=""/>
        <dsp:cNvSpPr/>
      </dsp:nvSpPr>
      <dsp:spPr>
        <a:xfrm>
          <a:off x="3432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endParaRPr lang="en-US" sz="1800" kern="1200" dirty="0"/>
        </a:p>
      </dsp:txBody>
      <dsp:txXfrm>
        <a:off x="20458" y="2088564"/>
        <a:ext cx="1128593" cy="547270"/>
      </dsp:txXfrm>
    </dsp:sp>
    <dsp:sp modelId="{7DE6C965-A009-4D41-94C8-72107BFD6875}">
      <dsp:nvSpPr>
        <dsp:cNvPr id="0" name=""/>
        <dsp:cNvSpPr/>
      </dsp:nvSpPr>
      <dsp:spPr>
        <a:xfrm>
          <a:off x="1166078" y="235112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6980" y="2350573"/>
        <a:ext cx="23252" cy="23252"/>
      </dsp:txXfrm>
    </dsp:sp>
    <dsp:sp modelId="{6F5D2426-2EBC-40F3-A719-39374B46841D}">
      <dsp:nvSpPr>
        <dsp:cNvPr id="0" name=""/>
        <dsp:cNvSpPr/>
      </dsp:nvSpPr>
      <dsp:spPr>
        <a:xfrm>
          <a:off x="1631136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World</a:t>
          </a:r>
        </a:p>
      </dsp:txBody>
      <dsp:txXfrm>
        <a:off x="1648162" y="2088564"/>
        <a:ext cx="1128593" cy="547270"/>
      </dsp:txXfrm>
    </dsp:sp>
    <dsp:sp modelId="{7DA60DA6-C1CB-4FB9-9C45-9301CCD3C618}">
      <dsp:nvSpPr>
        <dsp:cNvPr id="0" name=""/>
        <dsp:cNvSpPr/>
      </dsp:nvSpPr>
      <dsp:spPr>
        <a:xfrm>
          <a:off x="2793781" y="235112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4684" y="2350573"/>
        <a:ext cx="23252" cy="23252"/>
      </dsp:txXfrm>
    </dsp:sp>
    <dsp:sp modelId="{DAF39861-FBA4-4303-9E09-2563A81A7A1F}">
      <dsp:nvSpPr>
        <dsp:cNvPr id="0" name=""/>
        <dsp:cNvSpPr/>
      </dsp:nvSpPr>
      <dsp:spPr>
        <a:xfrm>
          <a:off x="3258839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</a:t>
          </a:r>
        </a:p>
      </dsp:txBody>
      <dsp:txXfrm>
        <a:off x="3275865" y="2088564"/>
        <a:ext cx="1128593" cy="547270"/>
      </dsp:txXfrm>
    </dsp:sp>
    <dsp:sp modelId="{54224325-A4A9-4EF4-889D-F206A2640A34}">
      <dsp:nvSpPr>
        <dsp:cNvPr id="0" name=""/>
        <dsp:cNvSpPr/>
      </dsp:nvSpPr>
      <dsp:spPr>
        <a:xfrm>
          <a:off x="4421485" y="235112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42387" y="2350573"/>
        <a:ext cx="23252" cy="23252"/>
      </dsp:txXfrm>
    </dsp:sp>
    <dsp:sp modelId="{D9A4420D-991D-4767-89C1-24F7A5C7D5A9}">
      <dsp:nvSpPr>
        <dsp:cNvPr id="0" name=""/>
        <dsp:cNvSpPr/>
      </dsp:nvSpPr>
      <dsp:spPr>
        <a:xfrm>
          <a:off x="4886543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Perspective</a:t>
          </a:r>
        </a:p>
      </dsp:txBody>
      <dsp:txXfrm>
        <a:off x="4903569" y="2088564"/>
        <a:ext cx="1128593" cy="547270"/>
      </dsp:txXfrm>
    </dsp:sp>
    <dsp:sp modelId="{4E11F45D-4510-4CA8-904F-50AA57608895}">
      <dsp:nvSpPr>
        <dsp:cNvPr id="0" name=""/>
        <dsp:cNvSpPr/>
      </dsp:nvSpPr>
      <dsp:spPr>
        <a:xfrm>
          <a:off x="6049188" y="235112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70091" y="2350573"/>
        <a:ext cx="23252" cy="23252"/>
      </dsp:txXfrm>
    </dsp:sp>
    <dsp:sp modelId="{18F14091-5D5C-4634-AC80-C3BE19E7D428}">
      <dsp:nvSpPr>
        <dsp:cNvPr id="0" name=""/>
        <dsp:cNvSpPr/>
      </dsp:nvSpPr>
      <dsp:spPr>
        <a:xfrm>
          <a:off x="6514246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Screen</a:t>
          </a:r>
        </a:p>
      </dsp:txBody>
      <dsp:txXfrm>
        <a:off x="6531272" y="2088564"/>
        <a:ext cx="1128593" cy="547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4E8-0762-422E-A23D-19A6C3330F8C}">
      <dsp:nvSpPr>
        <dsp:cNvPr id="0" name=""/>
        <dsp:cNvSpPr/>
      </dsp:nvSpPr>
      <dsp:spPr>
        <a:xfrm>
          <a:off x="3432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endParaRPr lang="en-US" sz="1800" kern="1200" dirty="0"/>
        </a:p>
      </dsp:txBody>
      <dsp:txXfrm>
        <a:off x="20458" y="2088564"/>
        <a:ext cx="1128593" cy="547270"/>
      </dsp:txXfrm>
    </dsp:sp>
    <dsp:sp modelId="{7DE6C965-A009-4D41-94C8-72107BFD6875}">
      <dsp:nvSpPr>
        <dsp:cNvPr id="0" name=""/>
        <dsp:cNvSpPr/>
      </dsp:nvSpPr>
      <dsp:spPr>
        <a:xfrm>
          <a:off x="1166078" y="235112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6980" y="2350573"/>
        <a:ext cx="23252" cy="23252"/>
      </dsp:txXfrm>
    </dsp:sp>
    <dsp:sp modelId="{6F5D2426-2EBC-40F3-A719-39374B46841D}">
      <dsp:nvSpPr>
        <dsp:cNvPr id="0" name=""/>
        <dsp:cNvSpPr/>
      </dsp:nvSpPr>
      <dsp:spPr>
        <a:xfrm>
          <a:off x="1631136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World</a:t>
          </a:r>
        </a:p>
      </dsp:txBody>
      <dsp:txXfrm>
        <a:off x="1648162" y="2088564"/>
        <a:ext cx="1128593" cy="547270"/>
      </dsp:txXfrm>
    </dsp:sp>
    <dsp:sp modelId="{7DA60DA6-C1CB-4FB9-9C45-9301CCD3C618}">
      <dsp:nvSpPr>
        <dsp:cNvPr id="0" name=""/>
        <dsp:cNvSpPr/>
      </dsp:nvSpPr>
      <dsp:spPr>
        <a:xfrm rot="19457599">
          <a:off x="2739950" y="2183995"/>
          <a:ext cx="572720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572720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1992" y="2180751"/>
        <a:ext cx="28636" cy="28636"/>
      </dsp:txXfrm>
    </dsp:sp>
    <dsp:sp modelId="{DAF39861-FBA4-4303-9E09-2563A81A7A1F}">
      <dsp:nvSpPr>
        <dsp:cNvPr id="0" name=""/>
        <dsp:cNvSpPr/>
      </dsp:nvSpPr>
      <dsp:spPr>
        <a:xfrm>
          <a:off x="3258839" y="173727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</a:t>
          </a:r>
        </a:p>
      </dsp:txBody>
      <dsp:txXfrm>
        <a:off x="3275865" y="1754304"/>
        <a:ext cx="1128593" cy="547270"/>
      </dsp:txXfrm>
    </dsp:sp>
    <dsp:sp modelId="{54224325-A4A9-4EF4-889D-F206A2640A34}">
      <dsp:nvSpPr>
        <dsp:cNvPr id="0" name=""/>
        <dsp:cNvSpPr/>
      </dsp:nvSpPr>
      <dsp:spPr>
        <a:xfrm>
          <a:off x="4421485" y="201686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42387" y="2016313"/>
        <a:ext cx="23252" cy="23252"/>
      </dsp:txXfrm>
    </dsp:sp>
    <dsp:sp modelId="{D9A4420D-991D-4767-89C1-24F7A5C7D5A9}">
      <dsp:nvSpPr>
        <dsp:cNvPr id="0" name=""/>
        <dsp:cNvSpPr/>
      </dsp:nvSpPr>
      <dsp:spPr>
        <a:xfrm>
          <a:off x="4886543" y="173727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Perspective</a:t>
          </a:r>
        </a:p>
      </dsp:txBody>
      <dsp:txXfrm>
        <a:off x="4903569" y="1754304"/>
        <a:ext cx="1128593" cy="547270"/>
      </dsp:txXfrm>
    </dsp:sp>
    <dsp:sp modelId="{4E11F45D-4510-4CA8-904F-50AA57608895}">
      <dsp:nvSpPr>
        <dsp:cNvPr id="0" name=""/>
        <dsp:cNvSpPr/>
      </dsp:nvSpPr>
      <dsp:spPr>
        <a:xfrm>
          <a:off x="6049188" y="201686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70091" y="2016313"/>
        <a:ext cx="23252" cy="23252"/>
      </dsp:txXfrm>
    </dsp:sp>
    <dsp:sp modelId="{18F14091-5D5C-4634-AC80-C3BE19E7D428}">
      <dsp:nvSpPr>
        <dsp:cNvPr id="0" name=""/>
        <dsp:cNvSpPr/>
      </dsp:nvSpPr>
      <dsp:spPr>
        <a:xfrm>
          <a:off x="6514246" y="173727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Screen</a:t>
          </a:r>
        </a:p>
      </dsp:txBody>
      <dsp:txXfrm>
        <a:off x="6531272" y="1754304"/>
        <a:ext cx="1128593" cy="547270"/>
      </dsp:txXfrm>
    </dsp:sp>
    <dsp:sp modelId="{BC311AEC-F486-4DB0-9914-A87A62CC849C}">
      <dsp:nvSpPr>
        <dsp:cNvPr id="0" name=""/>
        <dsp:cNvSpPr/>
      </dsp:nvSpPr>
      <dsp:spPr>
        <a:xfrm rot="2142401">
          <a:off x="2739950" y="2518256"/>
          <a:ext cx="572720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572720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1992" y="2515012"/>
        <a:ext cx="28636" cy="28636"/>
      </dsp:txXfrm>
    </dsp:sp>
    <dsp:sp modelId="{D484D634-FE94-4611-BEE8-2EF1354D32BE}">
      <dsp:nvSpPr>
        <dsp:cNvPr id="0" name=""/>
        <dsp:cNvSpPr/>
      </dsp:nvSpPr>
      <dsp:spPr>
        <a:xfrm>
          <a:off x="3258839" y="2405799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Light</a:t>
          </a:r>
        </a:p>
      </dsp:txBody>
      <dsp:txXfrm>
        <a:off x="3275865" y="2422825"/>
        <a:ext cx="1128593" cy="547270"/>
      </dsp:txXfrm>
    </dsp:sp>
    <dsp:sp modelId="{07985780-FB9E-4BE9-97B9-FAE4ED3524E2}">
      <dsp:nvSpPr>
        <dsp:cNvPr id="0" name=""/>
        <dsp:cNvSpPr/>
      </dsp:nvSpPr>
      <dsp:spPr>
        <a:xfrm>
          <a:off x="4421485" y="2685386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42387" y="2684834"/>
        <a:ext cx="23252" cy="23252"/>
      </dsp:txXfrm>
    </dsp:sp>
    <dsp:sp modelId="{C177AC86-A562-4626-ABB6-469D60FA1AB8}">
      <dsp:nvSpPr>
        <dsp:cNvPr id="0" name=""/>
        <dsp:cNvSpPr/>
      </dsp:nvSpPr>
      <dsp:spPr>
        <a:xfrm>
          <a:off x="4886543" y="2405799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Light Buffer</a:t>
          </a:r>
        </a:p>
      </dsp:txBody>
      <dsp:txXfrm>
        <a:off x="4903569" y="2422825"/>
        <a:ext cx="1128593" cy="547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4E8-0762-422E-A23D-19A6C3330F8C}">
      <dsp:nvSpPr>
        <dsp:cNvPr id="0" name=""/>
        <dsp:cNvSpPr/>
      </dsp:nvSpPr>
      <dsp:spPr>
        <a:xfrm>
          <a:off x="3432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endParaRPr lang="en-US" sz="1800" kern="1200" dirty="0"/>
        </a:p>
      </dsp:txBody>
      <dsp:txXfrm>
        <a:off x="20458" y="2088564"/>
        <a:ext cx="1128593" cy="547270"/>
      </dsp:txXfrm>
    </dsp:sp>
    <dsp:sp modelId="{7DE6C965-A009-4D41-94C8-72107BFD6875}">
      <dsp:nvSpPr>
        <dsp:cNvPr id="0" name=""/>
        <dsp:cNvSpPr/>
      </dsp:nvSpPr>
      <dsp:spPr>
        <a:xfrm>
          <a:off x="1166078" y="235112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6980" y="2350573"/>
        <a:ext cx="23252" cy="23252"/>
      </dsp:txXfrm>
    </dsp:sp>
    <dsp:sp modelId="{6F5D2426-2EBC-40F3-A719-39374B46841D}">
      <dsp:nvSpPr>
        <dsp:cNvPr id="0" name=""/>
        <dsp:cNvSpPr/>
      </dsp:nvSpPr>
      <dsp:spPr>
        <a:xfrm>
          <a:off x="1631136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World</a:t>
          </a:r>
        </a:p>
      </dsp:txBody>
      <dsp:txXfrm>
        <a:off x="1648162" y="2088564"/>
        <a:ext cx="1128593" cy="547270"/>
      </dsp:txXfrm>
    </dsp:sp>
    <dsp:sp modelId="{7DA60DA6-C1CB-4FB9-9C45-9301CCD3C618}">
      <dsp:nvSpPr>
        <dsp:cNvPr id="0" name=""/>
        <dsp:cNvSpPr/>
      </dsp:nvSpPr>
      <dsp:spPr>
        <a:xfrm rot="19457599">
          <a:off x="2739950" y="2183995"/>
          <a:ext cx="572720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572720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1992" y="2180751"/>
        <a:ext cx="28636" cy="28636"/>
      </dsp:txXfrm>
    </dsp:sp>
    <dsp:sp modelId="{DAF39861-FBA4-4303-9E09-2563A81A7A1F}">
      <dsp:nvSpPr>
        <dsp:cNvPr id="0" name=""/>
        <dsp:cNvSpPr/>
      </dsp:nvSpPr>
      <dsp:spPr>
        <a:xfrm>
          <a:off x="3258839" y="173727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</a:t>
          </a:r>
        </a:p>
      </dsp:txBody>
      <dsp:txXfrm>
        <a:off x="3275865" y="1754304"/>
        <a:ext cx="1128593" cy="547270"/>
      </dsp:txXfrm>
    </dsp:sp>
    <dsp:sp modelId="{54224325-A4A9-4EF4-889D-F206A2640A34}">
      <dsp:nvSpPr>
        <dsp:cNvPr id="0" name=""/>
        <dsp:cNvSpPr/>
      </dsp:nvSpPr>
      <dsp:spPr>
        <a:xfrm>
          <a:off x="4421485" y="201686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42387" y="2016313"/>
        <a:ext cx="23252" cy="23252"/>
      </dsp:txXfrm>
    </dsp:sp>
    <dsp:sp modelId="{D9A4420D-991D-4767-89C1-24F7A5C7D5A9}">
      <dsp:nvSpPr>
        <dsp:cNvPr id="0" name=""/>
        <dsp:cNvSpPr/>
      </dsp:nvSpPr>
      <dsp:spPr>
        <a:xfrm>
          <a:off x="4886543" y="173727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Perspective</a:t>
          </a:r>
        </a:p>
      </dsp:txBody>
      <dsp:txXfrm>
        <a:off x="4903569" y="1754304"/>
        <a:ext cx="1128593" cy="547270"/>
      </dsp:txXfrm>
    </dsp:sp>
    <dsp:sp modelId="{4E11F45D-4510-4CA8-904F-50AA57608895}">
      <dsp:nvSpPr>
        <dsp:cNvPr id="0" name=""/>
        <dsp:cNvSpPr/>
      </dsp:nvSpPr>
      <dsp:spPr>
        <a:xfrm>
          <a:off x="6049188" y="201686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70091" y="2016313"/>
        <a:ext cx="23252" cy="23252"/>
      </dsp:txXfrm>
    </dsp:sp>
    <dsp:sp modelId="{18F14091-5D5C-4634-AC80-C3BE19E7D428}">
      <dsp:nvSpPr>
        <dsp:cNvPr id="0" name=""/>
        <dsp:cNvSpPr/>
      </dsp:nvSpPr>
      <dsp:spPr>
        <a:xfrm>
          <a:off x="6514246" y="173727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Screen</a:t>
          </a:r>
        </a:p>
      </dsp:txBody>
      <dsp:txXfrm>
        <a:off x="6531272" y="1754304"/>
        <a:ext cx="1128593" cy="547270"/>
      </dsp:txXfrm>
    </dsp:sp>
    <dsp:sp modelId="{BC311AEC-F486-4DB0-9914-A87A62CC849C}">
      <dsp:nvSpPr>
        <dsp:cNvPr id="0" name=""/>
        <dsp:cNvSpPr/>
      </dsp:nvSpPr>
      <dsp:spPr>
        <a:xfrm rot="2142401">
          <a:off x="2739950" y="2518256"/>
          <a:ext cx="572720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572720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1992" y="2515012"/>
        <a:ext cx="28636" cy="28636"/>
      </dsp:txXfrm>
    </dsp:sp>
    <dsp:sp modelId="{D484D634-FE94-4611-BEE8-2EF1354D32BE}">
      <dsp:nvSpPr>
        <dsp:cNvPr id="0" name=""/>
        <dsp:cNvSpPr/>
      </dsp:nvSpPr>
      <dsp:spPr>
        <a:xfrm>
          <a:off x="3258839" y="2405799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Light</a:t>
          </a:r>
        </a:p>
      </dsp:txBody>
      <dsp:txXfrm>
        <a:off x="3275865" y="2422825"/>
        <a:ext cx="1128593" cy="547270"/>
      </dsp:txXfrm>
    </dsp:sp>
    <dsp:sp modelId="{07985780-FB9E-4BE9-97B9-FAE4ED3524E2}">
      <dsp:nvSpPr>
        <dsp:cNvPr id="0" name=""/>
        <dsp:cNvSpPr/>
      </dsp:nvSpPr>
      <dsp:spPr>
        <a:xfrm>
          <a:off x="4421485" y="2685386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42387" y="2684834"/>
        <a:ext cx="23252" cy="23252"/>
      </dsp:txXfrm>
    </dsp:sp>
    <dsp:sp modelId="{C177AC86-A562-4626-ABB6-469D60FA1AB8}">
      <dsp:nvSpPr>
        <dsp:cNvPr id="0" name=""/>
        <dsp:cNvSpPr/>
      </dsp:nvSpPr>
      <dsp:spPr>
        <a:xfrm>
          <a:off x="4886543" y="2405799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Light Buffer</a:t>
          </a:r>
        </a:p>
      </dsp:txBody>
      <dsp:txXfrm>
        <a:off x="4903569" y="2422825"/>
        <a:ext cx="1128593" cy="547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4E8-0762-422E-A23D-19A6C3330F8C}">
      <dsp:nvSpPr>
        <dsp:cNvPr id="0" name=""/>
        <dsp:cNvSpPr/>
      </dsp:nvSpPr>
      <dsp:spPr>
        <a:xfrm>
          <a:off x="3432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endParaRPr lang="en-US" sz="1800" kern="1200" dirty="0"/>
        </a:p>
      </dsp:txBody>
      <dsp:txXfrm>
        <a:off x="20458" y="2088564"/>
        <a:ext cx="1128593" cy="547270"/>
      </dsp:txXfrm>
    </dsp:sp>
    <dsp:sp modelId="{7DE6C965-A009-4D41-94C8-72107BFD6875}">
      <dsp:nvSpPr>
        <dsp:cNvPr id="0" name=""/>
        <dsp:cNvSpPr/>
      </dsp:nvSpPr>
      <dsp:spPr>
        <a:xfrm>
          <a:off x="1166078" y="235112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6980" y="2350573"/>
        <a:ext cx="23252" cy="23252"/>
      </dsp:txXfrm>
    </dsp:sp>
    <dsp:sp modelId="{6F5D2426-2EBC-40F3-A719-39374B46841D}">
      <dsp:nvSpPr>
        <dsp:cNvPr id="0" name=""/>
        <dsp:cNvSpPr/>
      </dsp:nvSpPr>
      <dsp:spPr>
        <a:xfrm>
          <a:off x="1631136" y="207153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World</a:t>
          </a:r>
        </a:p>
      </dsp:txBody>
      <dsp:txXfrm>
        <a:off x="1648162" y="2088564"/>
        <a:ext cx="1128593" cy="547270"/>
      </dsp:txXfrm>
    </dsp:sp>
    <dsp:sp modelId="{7DA60DA6-C1CB-4FB9-9C45-9301CCD3C618}">
      <dsp:nvSpPr>
        <dsp:cNvPr id="0" name=""/>
        <dsp:cNvSpPr/>
      </dsp:nvSpPr>
      <dsp:spPr>
        <a:xfrm rot="19457599">
          <a:off x="2739950" y="2183995"/>
          <a:ext cx="572720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572720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arrow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1992" y="2180751"/>
        <a:ext cx="28636" cy="28636"/>
      </dsp:txXfrm>
    </dsp:sp>
    <dsp:sp modelId="{DAF39861-FBA4-4303-9E09-2563A81A7A1F}">
      <dsp:nvSpPr>
        <dsp:cNvPr id="0" name=""/>
        <dsp:cNvSpPr/>
      </dsp:nvSpPr>
      <dsp:spPr>
        <a:xfrm>
          <a:off x="3258839" y="173727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</a:t>
          </a:r>
        </a:p>
      </dsp:txBody>
      <dsp:txXfrm>
        <a:off x="3275865" y="1754304"/>
        <a:ext cx="1128593" cy="547270"/>
      </dsp:txXfrm>
    </dsp:sp>
    <dsp:sp modelId="{54224325-A4A9-4EF4-889D-F206A2640A34}">
      <dsp:nvSpPr>
        <dsp:cNvPr id="0" name=""/>
        <dsp:cNvSpPr/>
      </dsp:nvSpPr>
      <dsp:spPr>
        <a:xfrm>
          <a:off x="4421485" y="201686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arrow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42387" y="2016313"/>
        <a:ext cx="23252" cy="23252"/>
      </dsp:txXfrm>
    </dsp:sp>
    <dsp:sp modelId="{D9A4420D-991D-4767-89C1-24F7A5C7D5A9}">
      <dsp:nvSpPr>
        <dsp:cNvPr id="0" name=""/>
        <dsp:cNvSpPr/>
      </dsp:nvSpPr>
      <dsp:spPr>
        <a:xfrm>
          <a:off x="4886543" y="173727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Perspective</a:t>
          </a:r>
        </a:p>
      </dsp:txBody>
      <dsp:txXfrm>
        <a:off x="4903569" y="1754304"/>
        <a:ext cx="1128593" cy="547270"/>
      </dsp:txXfrm>
    </dsp:sp>
    <dsp:sp modelId="{4E11F45D-4510-4CA8-904F-50AA57608895}">
      <dsp:nvSpPr>
        <dsp:cNvPr id="0" name=""/>
        <dsp:cNvSpPr/>
      </dsp:nvSpPr>
      <dsp:spPr>
        <a:xfrm>
          <a:off x="6049188" y="2016865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arrow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70091" y="2016313"/>
        <a:ext cx="23252" cy="23252"/>
      </dsp:txXfrm>
    </dsp:sp>
    <dsp:sp modelId="{18F14091-5D5C-4634-AC80-C3BE19E7D428}">
      <dsp:nvSpPr>
        <dsp:cNvPr id="0" name=""/>
        <dsp:cNvSpPr/>
      </dsp:nvSpPr>
      <dsp:spPr>
        <a:xfrm>
          <a:off x="6514246" y="1737278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Screen</a:t>
          </a:r>
        </a:p>
      </dsp:txBody>
      <dsp:txXfrm>
        <a:off x="6531272" y="1754304"/>
        <a:ext cx="1128593" cy="547270"/>
      </dsp:txXfrm>
    </dsp:sp>
    <dsp:sp modelId="{BC311AEC-F486-4DB0-9914-A87A62CC849C}">
      <dsp:nvSpPr>
        <dsp:cNvPr id="0" name=""/>
        <dsp:cNvSpPr/>
      </dsp:nvSpPr>
      <dsp:spPr>
        <a:xfrm rot="2142401">
          <a:off x="2739950" y="2518256"/>
          <a:ext cx="572720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572720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1992" y="2515012"/>
        <a:ext cx="28636" cy="28636"/>
      </dsp:txXfrm>
    </dsp:sp>
    <dsp:sp modelId="{D484D634-FE94-4611-BEE8-2EF1354D32BE}">
      <dsp:nvSpPr>
        <dsp:cNvPr id="0" name=""/>
        <dsp:cNvSpPr/>
      </dsp:nvSpPr>
      <dsp:spPr>
        <a:xfrm>
          <a:off x="3258839" y="2405799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Light</a:t>
          </a:r>
        </a:p>
      </dsp:txBody>
      <dsp:txXfrm>
        <a:off x="3275865" y="2422825"/>
        <a:ext cx="1128593" cy="547270"/>
      </dsp:txXfrm>
    </dsp:sp>
    <dsp:sp modelId="{07985780-FB9E-4BE9-97B9-FAE4ED3524E2}">
      <dsp:nvSpPr>
        <dsp:cNvPr id="0" name=""/>
        <dsp:cNvSpPr/>
      </dsp:nvSpPr>
      <dsp:spPr>
        <a:xfrm>
          <a:off x="4421485" y="2685386"/>
          <a:ext cx="465058" cy="22148"/>
        </a:xfrm>
        <a:custGeom>
          <a:avLst/>
          <a:gdLst/>
          <a:ahLst/>
          <a:cxnLst/>
          <a:rect l="0" t="0" r="0" b="0"/>
          <a:pathLst>
            <a:path>
              <a:moveTo>
                <a:pt x="0" y="11074"/>
              </a:moveTo>
              <a:lnTo>
                <a:pt x="465058" y="11074"/>
              </a:lnTo>
            </a:path>
          </a:pathLst>
        </a:custGeom>
        <a:noFill/>
        <a:ln w="19050" cap="flat" cmpd="sng" algn="ctr">
          <a:solidFill>
            <a:srgbClr val="FFC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42387" y="2684834"/>
        <a:ext cx="23252" cy="23252"/>
      </dsp:txXfrm>
    </dsp:sp>
    <dsp:sp modelId="{C177AC86-A562-4626-ABB6-469D60FA1AB8}">
      <dsp:nvSpPr>
        <dsp:cNvPr id="0" name=""/>
        <dsp:cNvSpPr/>
      </dsp:nvSpPr>
      <dsp:spPr>
        <a:xfrm>
          <a:off x="4886543" y="2405799"/>
          <a:ext cx="1162645" cy="5813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Light Buffer</a:t>
          </a:r>
        </a:p>
      </dsp:txBody>
      <dsp:txXfrm>
        <a:off x="4903569" y="2422825"/>
        <a:ext cx="1128593" cy="547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C912A-108A-444B-8C89-F2FFF8C6077F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A9A69-4D4C-4D18-9FC3-B5D6DF6BB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Absence</a:t>
            </a:r>
            <a:r>
              <a:rPr lang="en-US" baseline="0" dirty="0" smtClean="0"/>
              <a:t> of light is a shadow. A point on a surface is not visible because the effect of a light on the point is occluded by an object between the point and the light source.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Ambient light effects every point irrespective of number of lights and positions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A9A69-4D4C-4D18-9FC3-B5D6DF6BB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other methods tried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OpenGL (FLTK) + Ray Tracing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Texturing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US" baseline="0" dirty="0" smtClean="0"/>
              <a:t>Finally settled on Z.</a:t>
            </a:r>
          </a:p>
          <a:p>
            <a:pPr marL="0" indent="0">
              <a:buFont typeface="Arial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Describe the Z buffering method for light sources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Light</a:t>
            </a:r>
            <a:r>
              <a:rPr lang="en-US" baseline="0" dirty="0" smtClean="0"/>
              <a:t> source had to be more ideal (directional, </a:t>
            </a:r>
            <a:r>
              <a:rPr lang="en-US" baseline="0" dirty="0" err="1" smtClean="0"/>
              <a:t>lookat</a:t>
            </a:r>
            <a:r>
              <a:rPr lang="en-US" baseline="0" dirty="0" smtClean="0"/>
              <a:t>, FOV). No intensity fall-off implemented.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A9A69-4D4C-4D18-9FC3-B5D6DF6BB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other methods tried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OpenGL (FLTK) + Ray Tracing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Texturing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US" baseline="0" dirty="0" smtClean="0"/>
              <a:t>Finally settled on Z.</a:t>
            </a:r>
          </a:p>
          <a:p>
            <a:pPr marL="0" indent="0">
              <a:buFont typeface="Arial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Describe the Z buffering method for light sources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Light</a:t>
            </a:r>
            <a:r>
              <a:rPr lang="en-US" baseline="0" dirty="0" smtClean="0"/>
              <a:t> source had to be more ideal (directional, </a:t>
            </a:r>
            <a:r>
              <a:rPr lang="en-US" baseline="0" dirty="0" err="1" smtClean="0"/>
              <a:t>lookat</a:t>
            </a:r>
            <a:r>
              <a:rPr lang="en-US" baseline="0" dirty="0" smtClean="0"/>
              <a:t>, FOV). No intensity fall-off implemented.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A9A69-4D4C-4D18-9FC3-B5D6DF6BB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F076401-E215-4A41-B87E-FDA43AA7EF5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732FD1E-52DF-4CAB-98E3-97F479A8856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572000" cy="1368798"/>
          </a:xfrm>
        </p:spPr>
        <p:txBody>
          <a:bodyPr>
            <a:no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Karthik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Nallapeta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Subramanya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Izaaz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Yunus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Hasi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Ebrahim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Mehul</a:t>
            </a:r>
            <a:r>
              <a:rPr lang="en-US" sz="1600" dirty="0" smtClean="0">
                <a:solidFill>
                  <a:srgbClr val="FFFF00"/>
                </a:solidFill>
              </a:rPr>
              <a:t> Mittal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Sourav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Dey</a:t>
            </a:r>
            <a:endParaRPr lang="en-US" sz="1600" dirty="0" smtClean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7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Shadow Mapping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8760660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Spaces: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Each light takes processing time as much as the rendering process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Lesser the lights, faster the speed but lower the shadow quality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Shadow resolution is directly proportional to speed of rendering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90538"/>
            <a:ext cx="506730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66" b="69945"/>
          <a:stretch/>
        </p:blipFill>
        <p:spPr>
          <a:xfrm>
            <a:off x="609600" y="994611"/>
            <a:ext cx="19050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28" b="69259"/>
          <a:stretch/>
        </p:blipFill>
        <p:spPr>
          <a:xfrm>
            <a:off x="609600" y="3515227"/>
            <a:ext cx="1905000" cy="2444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16" b="69259"/>
          <a:stretch/>
        </p:blipFill>
        <p:spPr>
          <a:xfrm>
            <a:off x="3589423" y="3515227"/>
            <a:ext cx="1888957" cy="2444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16" b="69571"/>
          <a:stretch/>
        </p:blipFill>
        <p:spPr>
          <a:xfrm>
            <a:off x="3581401" y="990600"/>
            <a:ext cx="1896979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28" b="68947"/>
          <a:stretch/>
        </p:blipFill>
        <p:spPr>
          <a:xfrm>
            <a:off x="6529138" y="994611"/>
            <a:ext cx="1892968" cy="2370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16" b="69103"/>
          <a:stretch/>
        </p:blipFill>
        <p:spPr>
          <a:xfrm>
            <a:off x="6557212" y="3515227"/>
            <a:ext cx="1892968" cy="24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pitchFamily="2" charset="2"/>
              <a:buChar char="q"/>
            </a:pPr>
            <a:r>
              <a:rPr lang="en-US" sz="2000" dirty="0"/>
              <a:t>Lance Williams 1976. Casting Curved Shadows on Curved Surfaces. http://artis.imag.fr/Members/Cyril.Soler/DEA/Ombres/Papers/William.Sig78.pdf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000" dirty="0"/>
              <a:t>Cass </a:t>
            </a:r>
            <a:r>
              <a:rPr lang="en-US" sz="2000" dirty="0" err="1"/>
              <a:t>Everitt</a:t>
            </a:r>
            <a:r>
              <a:rPr lang="en-US" sz="2000" dirty="0"/>
              <a:t>, </a:t>
            </a:r>
            <a:r>
              <a:rPr lang="en-US" sz="2000" dirty="0" err="1"/>
              <a:t>Ashu</a:t>
            </a:r>
            <a:r>
              <a:rPr lang="en-US" sz="2000" dirty="0"/>
              <a:t> </a:t>
            </a:r>
            <a:r>
              <a:rPr lang="en-US" sz="2000" dirty="0" err="1"/>
              <a:t>Rege</a:t>
            </a:r>
            <a:r>
              <a:rPr lang="en-US" sz="2000" dirty="0"/>
              <a:t>, </a:t>
            </a:r>
            <a:r>
              <a:rPr lang="en-US" sz="2000" dirty="0" err="1"/>
              <a:t>Cem</a:t>
            </a:r>
            <a:r>
              <a:rPr lang="en-US" sz="2000" dirty="0"/>
              <a:t> </a:t>
            </a:r>
            <a:r>
              <a:rPr lang="en-US" sz="2000" dirty="0" err="1"/>
              <a:t>Cebenoyan</a:t>
            </a:r>
            <a:r>
              <a:rPr lang="en-US" sz="2000" dirty="0"/>
              <a:t>. Hardware Shadow Mapping. http://www.cs.berkeley.edu/~ravir/6160/papers/shadow_mapping.pdf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000" dirty="0" err="1"/>
              <a:t>Randima</a:t>
            </a:r>
            <a:r>
              <a:rPr lang="en-US" sz="2000" dirty="0"/>
              <a:t> Fernando. Percentage-Closer Soft Shadows. http://developer.download.nvidia.com/shaderlibrary/docs/shadow_PCSS.pdf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000" dirty="0"/>
              <a:t>Cascaded Shadow Maps 2008, NVidia 2008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http://en.wikipedia.org/wiki/Shadow_mapping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Shadow?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23152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/>
              <a:t>Look At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/>
              <a:t>Position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/>
              <a:t>Field of View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/>
              <a:t>World Up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/>
              <a:t>Color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/>
              <a:t>No intensity fall off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24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 smtClean="0"/>
              <a:t>OpenGL </a:t>
            </a:r>
            <a:r>
              <a:rPr lang="en-US" sz="2400" dirty="0"/>
              <a:t>(FLTK) + Ray </a:t>
            </a:r>
            <a:r>
              <a:rPr lang="en-US" sz="2400" dirty="0" smtClean="0"/>
              <a:t>Tracing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2400" dirty="0"/>
          </a:p>
          <a:p>
            <a:pPr marL="171450" indent="-171450">
              <a:buFont typeface="Arial" pitchFamily="34" charset="0"/>
              <a:buChar char="•"/>
            </a:pPr>
            <a:endParaRPr lang="en-US" sz="24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24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 smtClean="0"/>
              <a:t>Texturing 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 </a:t>
            </a:r>
            <a:r>
              <a:rPr lang="en-US" dirty="0" smtClean="0"/>
              <a:t>Considered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-228600"/>
            <a:ext cx="3249609" cy="77867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Z</a:t>
            </a:r>
            <a:endParaRPr lang="en-US" sz="50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19600" y="1524000"/>
            <a:ext cx="685800" cy="4267200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Populate Shadow </a:t>
            </a:r>
            <a:r>
              <a:rPr lang="en-US" sz="2800" dirty="0" smtClean="0"/>
              <a:t>Buffers.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Use shadow buffers </a:t>
            </a:r>
            <a:r>
              <a:rPr lang="en-US" sz="2800" dirty="0" smtClean="0"/>
              <a:t>for</a:t>
            </a:r>
            <a:r>
              <a:rPr lang="en-US" sz="2800" dirty="0" smtClean="0"/>
              <a:t> </a:t>
            </a:r>
            <a:r>
              <a:rPr lang="en-US" sz="2800" dirty="0" smtClean="0"/>
              <a:t>shading </a:t>
            </a:r>
            <a:r>
              <a:rPr lang="en-US" sz="2800" dirty="0" smtClean="0"/>
              <a:t>calculations during rendering.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Old Code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New Code</a:t>
            </a: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while(!EOF)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populateShadowBuf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while(!EOF)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putTriangle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while(!EOF)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putTriangle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</a:t>
            </a:r>
            <a:r>
              <a:rPr lang="en-US" dirty="0" err="1" smtClean="0"/>
              <a:t>GzRenderer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46638858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Spaces: Existing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8662918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Spaces: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29102182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Spaces: Step 2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rot="10800000" flipV="1">
            <a:off x="6400800" y="3810000"/>
            <a:ext cx="1066800" cy="381000"/>
          </a:xfrm>
          <a:prstGeom prst="curvedConnector3">
            <a:avLst>
              <a:gd name="adj1" fmla="val -2449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15200" y="4114800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713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66</TotalTime>
  <Words>371</Words>
  <Application>Microsoft Office PowerPoint</Application>
  <PresentationFormat>On-screen Show (4:3)</PresentationFormat>
  <Paragraphs>107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Mylar</vt:lpstr>
      <vt:lpstr>Shadow Mapping</vt:lpstr>
      <vt:lpstr>What is a Shadow?</vt:lpstr>
      <vt:lpstr>Light Source</vt:lpstr>
      <vt:lpstr>Options Considered</vt:lpstr>
      <vt:lpstr>Core Algorithm</vt:lpstr>
      <vt:lpstr>Changes to GzRenderer</vt:lpstr>
      <vt:lpstr>Spaces: Existing</vt:lpstr>
      <vt:lpstr>Spaces: Step 1</vt:lpstr>
      <vt:lpstr>Spaces: Step 2</vt:lpstr>
      <vt:lpstr>Spaces: Step 2</vt:lpstr>
      <vt:lpstr>Efficiency</vt:lpstr>
      <vt:lpstr>PowerPoint Presentation</vt:lpstr>
      <vt:lpstr>PowerPoint Presentation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Karthik</dc:creator>
  <cp:lastModifiedBy>Karthik</cp:lastModifiedBy>
  <cp:revision>17</cp:revision>
  <dcterms:created xsi:type="dcterms:W3CDTF">2012-12-04T19:13:57Z</dcterms:created>
  <dcterms:modified xsi:type="dcterms:W3CDTF">2012-12-04T21:54:36Z</dcterms:modified>
</cp:coreProperties>
</file>