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59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4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99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7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8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1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2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0FB1-A034-4201-8383-61A37A626162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4A0E2C-EBB3-4A64-81C7-A3B783CCE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51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8E69-8E86-73B0-0AD5-6DD78E0AD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81896"/>
            <a:ext cx="8296850" cy="949045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E776B-AA42-6580-6367-097228E0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435" y="1030941"/>
            <a:ext cx="8148918" cy="5682409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u="sng" dirty="0">
                <a:latin typeface="Arial Black" panose="020B0A04020102020204" pitchFamily="34" charset="0"/>
              </a:rPr>
              <a:t>Situation: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Powerco has a problem with customer churn; they believe it is caused by customers' price sensitivities. One possible solution is to provide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20%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off to customers who are most likely to start leaving.</a:t>
            </a:r>
          </a:p>
          <a:p>
            <a:pPr algn="l"/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rebuchet MS"/>
            </a:endParaRPr>
          </a:p>
          <a:p>
            <a:pPr algn="l"/>
            <a:r>
              <a:rPr lang="en-US" b="1" u="sng" dirty="0">
                <a:solidFill>
                  <a:schemeClr val="tx1"/>
                </a:solidFill>
                <a:latin typeface="Arial Black" panose="020B0A04020102020204" pitchFamily="34" charset="0"/>
                <a:ea typeface="Trebuchet MS"/>
                <a:cs typeface="Trebuchet MS"/>
                <a:sym typeface="Trebuchet MS"/>
              </a:rPr>
              <a:t>Machine Learning Modeling: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After Data cleaning, EDA and Feature engineering, I applied a Random Forest Classifier. Random Forest Classifier model has been built to predict customers’ churn probability, achieving an accuracy of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0.90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 and a Precision score of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0.91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 on the test set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/>
            <a:r>
              <a:rPr lang="en-IN" b="1" u="sng" dirty="0">
                <a:latin typeface="Arial Black" panose="020B0A04020102020204" pitchFamily="34" charset="0"/>
              </a:rPr>
              <a:t>Insights: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Nearly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10% (9.7%)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 of the customers have churned and </a:t>
            </a: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90%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of the customers have not churned.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Net margin on power subscription and consumption over 12 months is a top driver for churn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Forecasted bill of meter rental for the next 2 months also is an influential driver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68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176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mehulbisht06@gmail.com</dc:creator>
  <cp:lastModifiedBy>mehulbisht06@gmail.com</cp:lastModifiedBy>
  <cp:revision>1</cp:revision>
  <dcterms:created xsi:type="dcterms:W3CDTF">2023-09-18T00:01:06Z</dcterms:created>
  <dcterms:modified xsi:type="dcterms:W3CDTF">2023-09-18T00:10:10Z</dcterms:modified>
</cp:coreProperties>
</file>