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0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84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8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60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0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6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95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1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2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3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A086B5-3193-4E88-8562-A9869A25344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09B9-504A-4BFD-A8C8-F9BEB712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57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752B-8AB4-0D37-4D12-211BC4939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1341"/>
            <a:ext cx="9144000" cy="103094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Black" panose="020B0A04020102020204" pitchFamily="34" charset="0"/>
              </a:rPr>
              <a:t>EDA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82812-C56D-4B0D-8A2D-7E0E3F6B1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517" y="1389529"/>
            <a:ext cx="11573435" cy="5316071"/>
          </a:xfrm>
        </p:spPr>
        <p:txBody>
          <a:bodyPr>
            <a:normAutofit/>
          </a:bodyPr>
          <a:lstStyle/>
          <a:p>
            <a:r>
              <a:rPr lang="en-IN" sz="1600" b="1" i="1" u="sng" dirty="0">
                <a:solidFill>
                  <a:schemeClr val="tx1"/>
                </a:solidFill>
                <a:latin typeface="Arial Black" panose="020B0A04020102020204" pitchFamily="34" charset="0"/>
              </a:rPr>
              <a:t>FINDINGS: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Approximately 10% of customers have churned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Consumption data is highly skewed and must be treated before modelling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outliers present in the data and these must be treated before modelling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Price sensitivity has a low correlation with churn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 engineering will be vital, especially if we are to increase the predictive power of price sensitivity</a:t>
            </a:r>
          </a:p>
          <a:p>
            <a:endParaRPr lang="en-US" b="1" i="1" dirty="0">
              <a:solidFill>
                <a:srgbClr val="F3F3F3"/>
              </a:solidFill>
              <a:latin typeface="Arial Black" panose="020B0A04020102020204" pitchFamily="34" charset="0"/>
              <a:ea typeface="Comic Sans MS"/>
              <a:cs typeface="Comic Sans MS"/>
              <a:sym typeface="Comic Sans MS"/>
            </a:endParaRPr>
          </a:p>
          <a:p>
            <a:r>
              <a:rPr lang="en-US" b="1" i="1" dirty="0">
                <a:solidFill>
                  <a:srgbClr val="F3F3F3"/>
                </a:solidFill>
                <a:latin typeface="Arial Black" panose="020B0A040201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b="1" i="1" u="sng" dirty="0">
                <a:solidFill>
                  <a:srgbClr val="F3F3F3"/>
                </a:solidFill>
                <a:latin typeface="Arial Black" panose="020B0A04020102020204" pitchFamily="34" charset="0"/>
                <a:ea typeface="Comic Sans MS"/>
                <a:cs typeface="Comic Sans MS"/>
                <a:sym typeface="Comic Sans MS"/>
              </a:rPr>
              <a:t>Suggestions: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3F3F3"/>
                </a:solidFill>
              </a:rPr>
              <a:t>● </a:t>
            </a:r>
            <a:r>
              <a:rPr lang="en-US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Competitor price data - perhaps a client is more likely to churn if a competitor has a good offer available?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 Utilities prices across the country - if </a:t>
            </a:r>
            <a:r>
              <a:rPr lang="en-US" sz="1600" b="1" i="1" dirty="0" err="1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PowerCo’s</a:t>
            </a:r>
            <a:r>
              <a:rPr lang="en-US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prices are way above or below the country average, will a client be likely to churn?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sz="1600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feedback - a track record of any complaints, calls or feedback provided by the client to PowerCo might reveal if a client is likely to churn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03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Century Gothic</vt:lpstr>
      <vt:lpstr>Comic Sans MS</vt:lpstr>
      <vt:lpstr>Wingdings</vt:lpstr>
      <vt:lpstr>Wingdings 3</vt:lpstr>
      <vt:lpstr>Ion</vt:lpstr>
      <vt:lpstr>EDA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Summary</dc:title>
  <dc:creator>mehulbisht06@gmail.com</dc:creator>
  <cp:lastModifiedBy>mehulbisht06@gmail.com</cp:lastModifiedBy>
  <cp:revision>1</cp:revision>
  <dcterms:created xsi:type="dcterms:W3CDTF">2023-09-17T22:33:51Z</dcterms:created>
  <dcterms:modified xsi:type="dcterms:W3CDTF">2023-09-17T22:40:04Z</dcterms:modified>
</cp:coreProperties>
</file>