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5/30/2022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5/30/2022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5/30/2022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5/30/2022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5/30/2022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5/30/2022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Mehul Bisht</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t>
            </a:r>
            <a:r>
              <a:rPr lang="en-US" dirty="0"/>
              <a:t> </a:t>
            </a:r>
            <a:r>
              <a:rPr lang="en-US" sz="2000" spc="-5" dirty="0">
                <a:latin typeface="Carlito"/>
                <a:cs typeface="Carlito"/>
              </a:rPr>
              <a:t>11</a:t>
            </a:r>
            <a:r>
              <a:rPr lang="en-US" sz="2000" spc="-7" baseline="25157" dirty="0">
                <a:latin typeface="Carlito"/>
                <a:cs typeface="Carlito"/>
              </a:rPr>
              <a:t>th </a:t>
            </a:r>
            <a:r>
              <a:rPr lang="en-US" sz="2000" spc="-5" dirty="0">
                <a:latin typeface="Carlito"/>
                <a:cs typeface="Carlito"/>
              </a:rPr>
              <a:t>Gen </a:t>
            </a:r>
            <a:r>
              <a:rPr lang="en-US" sz="2000" spc="-15" dirty="0">
                <a:latin typeface="Carlito"/>
                <a:cs typeface="Carlito"/>
              </a:rPr>
              <a:t>Intel® </a:t>
            </a:r>
            <a:r>
              <a:rPr lang="en-US" sz="2000" spc="-250" dirty="0">
                <a:latin typeface="Carlito"/>
                <a:cs typeface="Carlito"/>
              </a:rPr>
              <a:t>Core</a:t>
            </a:r>
            <a:r>
              <a:rPr lang="en-US" sz="2000" spc="-250" dirty="0">
                <a:latin typeface="Arial"/>
                <a:cs typeface="Arial"/>
              </a:rPr>
              <a:t>™ </a:t>
            </a:r>
            <a:r>
              <a:rPr lang="en-US" sz="2000" spc="-5" dirty="0">
                <a:latin typeface="Carlito"/>
                <a:cs typeface="Carlito"/>
              </a:rPr>
              <a:t>i5-113567 @ 2.40  </a:t>
            </a:r>
            <a:r>
              <a:rPr lang="en-US" sz="2000" spc="-5" dirty="0" err="1">
                <a:latin typeface="Carlito"/>
                <a:cs typeface="Carlito"/>
              </a:rPr>
              <a:t>Ghz</a:t>
            </a:r>
            <a:r>
              <a:rPr lang="en-US" sz="2000" spc="-5" dirty="0">
                <a:latin typeface="Carlito"/>
                <a:cs typeface="Carlito"/>
              </a:rPr>
              <a:t> </a:t>
            </a:r>
          </a:p>
          <a:p>
            <a:pPr marL="0" indent="0">
              <a:buNone/>
            </a:pPr>
            <a:r>
              <a:rPr lang="en-IN" dirty="0"/>
              <a:t>	GPU 	: </a:t>
            </a:r>
            <a:r>
              <a:rPr lang="en-IN" sz="2000" spc="-15" dirty="0">
                <a:latin typeface="Carlito"/>
                <a:cs typeface="Carlito"/>
              </a:rPr>
              <a:t>Intel® </a:t>
            </a:r>
            <a:r>
              <a:rPr lang="en-IN" sz="2000" spc="-10" dirty="0">
                <a:latin typeface="Carlito"/>
                <a:cs typeface="Carlito"/>
              </a:rPr>
              <a:t>Iris® </a:t>
            </a:r>
            <a:r>
              <a:rPr lang="en-IN" sz="2000" spc="-35" dirty="0">
                <a:latin typeface="Carlito"/>
                <a:cs typeface="Carlito"/>
              </a:rPr>
              <a:t>Xe</a:t>
            </a:r>
            <a:r>
              <a:rPr lang="en-IN" sz="2000" spc="5" dirty="0">
                <a:latin typeface="Carlito"/>
                <a:cs typeface="Carlito"/>
              </a:rPr>
              <a:t> </a:t>
            </a:r>
            <a:r>
              <a:rPr lang="en-IN" sz="2000" spc="-15" dirty="0">
                <a:latin typeface="Carlito"/>
                <a:cs typeface="Carlito"/>
              </a:rPr>
              <a:t>Graphics</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100</TotalTime>
  <Words>1491</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Candara</vt:lpstr>
      <vt:lpstr>Carlito</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Mehul Bisht</dc:creator>
  <cp:lastModifiedBy>mehulbisht06@gmail.com</cp:lastModifiedBy>
  <cp:revision>17</cp:revision>
  <dcterms:created xsi:type="dcterms:W3CDTF">2021-12-26T03:23:22Z</dcterms:created>
  <dcterms:modified xsi:type="dcterms:W3CDTF">2022-05-30T12:42:30Z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