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5" d="100"/>
          <a:sy n="85" d="100"/>
        </p:scale>
        <p:origin x="590" y="62"/>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3/31/2022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3/31/2022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3/31/2022</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3/31/2022</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3/31/2022</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3/31/2022</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3/31/2022</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3/31/2022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3/31/2022</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3/31/2022</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Used Car Price Prediction Project Presentation</a:t>
            </a:r>
          </a:p>
        </p:txBody>
      </p:sp>
      <p:sp>
        <p:nvSpPr>
          <p:cNvPr id="5" name="Subtitle 4"/>
          <p:cNvSpPr>
            <a:spLocks noGrp="1"/>
          </p:cNvSpPr>
          <p:nvPr>
            <p:ph type="subTitle" idx="1"/>
          </p:nvPr>
        </p:nvSpPr>
        <p:spPr>
          <a:xfrm>
            <a:off x="4569155" y="3543923"/>
            <a:ext cx="6916336" cy="1771600"/>
          </a:xfrm>
        </p:spPr>
        <p:txBody>
          <a:bodyPr/>
          <a:lstStyle/>
          <a:p>
            <a:r>
              <a:rPr lang="en-US" b="1" dirty="0">
                <a:solidFill>
                  <a:schemeClr val="tx1"/>
                </a:solidFill>
              </a:rPr>
              <a:t>Submitted by-</a:t>
            </a:r>
          </a:p>
          <a:p>
            <a:r>
              <a:rPr lang="en-US" b="1" dirty="0">
                <a:solidFill>
                  <a:schemeClr val="tx1"/>
                </a:solidFill>
              </a:rPr>
              <a:t> Mehul Bisht</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Sapna Verma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2222</TotalTime>
  <Words>1880</Words>
  <Application>Microsoft Office PowerPoint</Application>
  <PresentationFormat>Widescreen</PresentationFormat>
  <Paragraphs>148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vt:lpstr>
      <vt:lpstr>Constantia (Body)</vt:lpstr>
      <vt:lpstr>Wingdings</vt:lpstr>
      <vt:lpstr>Back to School 16x9</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Mehul bisht</dc:creator>
  <cp:lastModifiedBy>mehulbisht06@gmail.com</cp:lastModifiedBy>
  <cp:revision>16</cp:revision>
  <dcterms:created xsi:type="dcterms:W3CDTF">2021-11-11T17:57:02Z</dcterms:created>
  <dcterms:modified xsi:type="dcterms:W3CDTF">2022-03-30T23:20:12Z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