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598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Mehul</dc:creator>
  <cp:lastModifiedBy>mehulbisht06@gmail.com</cp:lastModifiedBy>
  <cp:revision>5</cp:revision>
  <dcterms:modified xsi:type="dcterms:W3CDTF">2023-09-12T20:10:35Z</dcterms:modified>
</cp:coreProperties>
</file>