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20" y="10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ulsinh M. Chauhan" userId="4ab2bbda12221b08" providerId="LiveId" clId="{2616213A-E884-44AE-94FB-CABEE025F2B9}"/>
    <pc:docChg chg="modSld">
      <pc:chgData name="Mehulsinh M. Chauhan" userId="4ab2bbda12221b08" providerId="LiveId" clId="{2616213A-E884-44AE-94FB-CABEE025F2B9}" dt="2025-05-05T06:18:07.231" v="4" actId="1037"/>
      <pc:docMkLst>
        <pc:docMk/>
      </pc:docMkLst>
      <pc:sldChg chg="modSp mod">
        <pc:chgData name="Mehulsinh M. Chauhan" userId="4ab2bbda12221b08" providerId="LiveId" clId="{2616213A-E884-44AE-94FB-CABEE025F2B9}" dt="2025-05-05T06:18:07.231" v="4" actId="1037"/>
        <pc:sldMkLst>
          <pc:docMk/>
          <pc:sldMk cId="0" sldId="271"/>
        </pc:sldMkLst>
        <pc:spChg chg="mod">
          <ac:chgData name="Mehulsinh M. Chauhan" userId="4ab2bbda12221b08" providerId="LiveId" clId="{2616213A-E884-44AE-94FB-CABEE025F2B9}" dt="2025-05-05T06:18:07.231" v="4" actId="1037"/>
          <ac:spMkLst>
            <pc:docMk/>
            <pc:sldMk cId="0" sldId="271"/>
            <ac:spMk id="1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719" y="-7152"/>
            <a:ext cx="7527592" cy="1030685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5652" y="2072659"/>
            <a:ext cx="12870865" cy="3929143"/>
          </a:xfrm>
        </p:spPr>
        <p:txBody>
          <a:bodyPr anchor="b">
            <a:normAutofit/>
          </a:bodyPr>
          <a:lstStyle>
            <a:lvl1pPr algn="r">
              <a:defRPr sz="9006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7770" y="6001801"/>
            <a:ext cx="10488746" cy="2085372"/>
          </a:xfrm>
        </p:spPr>
        <p:txBody>
          <a:bodyPr anchor="t">
            <a:normAutofit/>
          </a:bodyPr>
          <a:lstStyle>
            <a:lvl1pPr marL="0" indent="0" algn="r">
              <a:buNone/>
              <a:defRPr sz="3152">
                <a:solidFill>
                  <a:schemeClr val="tx1"/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4173" y="8835808"/>
            <a:ext cx="6490570" cy="548364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9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3" y="7108062"/>
            <a:ext cx="15038503" cy="851157"/>
          </a:xfrm>
        </p:spPr>
        <p:txBody>
          <a:bodyPr anchor="b">
            <a:normAutofit/>
          </a:bodyPr>
          <a:lstStyle>
            <a:lvl1pPr algn="ctr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81503" y="1399894"/>
            <a:ext cx="12347485" cy="475332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8013" y="7959219"/>
            <a:ext cx="15038503" cy="741482"/>
          </a:xfrm>
        </p:spPr>
        <p:txBody>
          <a:bodyPr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5" y="1029970"/>
            <a:ext cx="15038503" cy="4577644"/>
          </a:xfrm>
        </p:spPr>
        <p:txBody>
          <a:bodyPr anchor="ctr">
            <a:normAutofit/>
          </a:bodyPr>
          <a:lstStyle>
            <a:lvl1pPr algn="ctr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5" y="6523143"/>
            <a:ext cx="15038506" cy="21743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50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9583" y="1296133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51485" y="423432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618" y="1029971"/>
            <a:ext cx="13494383" cy="4119878"/>
          </a:xfrm>
        </p:spPr>
        <p:txBody>
          <a:bodyPr anchor="ctr">
            <a:normAutofit/>
          </a:bodyPr>
          <a:lstStyle>
            <a:lvl1pPr algn="ctr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7756" y="5149848"/>
            <a:ext cx="12808111" cy="572206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2"/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3" y="6523143"/>
            <a:ext cx="15038503" cy="21743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26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6" y="4968999"/>
            <a:ext cx="15038500" cy="2205920"/>
          </a:xfrm>
        </p:spPr>
        <p:txBody>
          <a:bodyPr anchor="b">
            <a:normAutofit/>
          </a:bodyPr>
          <a:lstStyle>
            <a:lvl1pPr algn="r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4" y="7174919"/>
            <a:ext cx="15038501" cy="1292193"/>
          </a:xfrm>
        </p:spPr>
        <p:txBody>
          <a:bodyPr anchor="t">
            <a:normAutofit/>
          </a:bodyPr>
          <a:lstStyle>
            <a:lvl1pPr marL="0" indent="0" algn="r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883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9583" y="1296133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51485" y="423432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618" y="1029971"/>
            <a:ext cx="13494383" cy="4119878"/>
          </a:xfrm>
        </p:spPr>
        <p:txBody>
          <a:bodyPr anchor="ctr">
            <a:normAutofit/>
          </a:bodyPr>
          <a:lstStyle>
            <a:lvl1pPr algn="ctr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8016" y="5836497"/>
            <a:ext cx="15038501" cy="1335146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4" y="7171643"/>
            <a:ext cx="15038501" cy="1525881"/>
          </a:xfrm>
        </p:spPr>
        <p:txBody>
          <a:bodyPr anchor="t">
            <a:normAutofit/>
          </a:bodyPr>
          <a:lstStyle>
            <a:lvl1pPr marL="0" indent="0" algn="r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42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6" y="1029971"/>
            <a:ext cx="15038504" cy="40960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8015" y="5264291"/>
            <a:ext cx="15038506" cy="125885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3" y="6523143"/>
            <a:ext cx="15038506" cy="2174381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24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32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09121" y="1029970"/>
            <a:ext cx="2657398" cy="7667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8014" y="1029970"/>
            <a:ext cx="12037967" cy="766755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8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39193" y="8811562"/>
            <a:ext cx="827325" cy="54836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7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099" y="4005437"/>
            <a:ext cx="13405423" cy="3169481"/>
          </a:xfrm>
        </p:spPr>
        <p:txBody>
          <a:bodyPr anchor="b"/>
          <a:lstStyle>
            <a:lvl1pPr algn="r">
              <a:defRPr sz="60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096" y="7174919"/>
            <a:ext cx="13405425" cy="1292193"/>
          </a:xfrm>
        </p:spPr>
        <p:txBody>
          <a:bodyPr anchor="t">
            <a:normAutofit/>
          </a:bodyPr>
          <a:lstStyle>
            <a:lvl1pPr marL="0" indent="0" algn="r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1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3" y="1029971"/>
            <a:ext cx="15038506" cy="263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8015" y="4005438"/>
            <a:ext cx="7347682" cy="4692087"/>
          </a:xfrm>
        </p:spPr>
        <p:txBody>
          <a:bodyPr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834" y="4005439"/>
            <a:ext cx="7347683" cy="4692086"/>
          </a:xfrm>
        </p:spPr>
        <p:txBody>
          <a:bodyPr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8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0115" y="3992723"/>
            <a:ext cx="6915581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>
                <a:solidFill>
                  <a:schemeClr val="accent1">
                    <a:lumMod val="75000"/>
                  </a:schemeClr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8013" y="5009182"/>
            <a:ext cx="7347683" cy="3688341"/>
          </a:xfrm>
        </p:spPr>
        <p:txBody>
          <a:bodyPr anchor="t"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7898" y="4005439"/>
            <a:ext cx="6938621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>
                <a:solidFill>
                  <a:schemeClr val="accent1">
                    <a:lumMod val="75000"/>
                  </a:schemeClr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8834" y="5009182"/>
            <a:ext cx="7347683" cy="3688341"/>
          </a:xfrm>
        </p:spPr>
        <p:txBody>
          <a:bodyPr anchor="t">
            <a:normAutofit/>
          </a:bodyPr>
          <a:lstStyle>
            <a:lvl1pPr>
              <a:defRPr sz="2702"/>
            </a:lvl1pPr>
            <a:lvl2pPr>
              <a:defRPr sz="2402"/>
            </a:lvl2pPr>
            <a:lvl3pPr>
              <a:defRPr sz="21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28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0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3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15" y="2403263"/>
            <a:ext cx="5327379" cy="2059940"/>
          </a:xfrm>
        </p:spPr>
        <p:txBody>
          <a:bodyPr anchor="b">
            <a:normAutofit/>
          </a:bodyPr>
          <a:lstStyle>
            <a:lvl1pPr algn="ctr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8531" y="1029969"/>
            <a:ext cx="9367986" cy="7667556"/>
          </a:xfrm>
        </p:spPr>
        <p:txBody>
          <a:bodyPr anchor="ctr">
            <a:normAutofit/>
          </a:bodyPr>
          <a:lstStyle>
            <a:lvl1pPr>
              <a:defRPr sz="3002"/>
            </a:lvl1pPr>
            <a:lvl2pPr>
              <a:defRPr sz="2702"/>
            </a:lvl2pPr>
            <a:lvl3pPr>
              <a:defRPr sz="2402"/>
            </a:lvl3pPr>
            <a:lvl4pPr>
              <a:defRPr sz="2101"/>
            </a:lvl4pPr>
            <a:lvl5pPr>
              <a:defRPr sz="2101"/>
            </a:lvl5pPr>
            <a:lvl6pPr>
              <a:defRPr sz="2101"/>
            </a:lvl6pPr>
            <a:lvl7pPr>
              <a:defRPr sz="2101"/>
            </a:lvl7pPr>
            <a:lvl8pPr>
              <a:defRPr sz="2101"/>
            </a:lvl8pPr>
            <a:lvl9pPr>
              <a:defRPr sz="21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8015" y="4463203"/>
            <a:ext cx="5327379" cy="2746587"/>
          </a:xfrm>
        </p:spPr>
        <p:txBody>
          <a:bodyPr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631" y="2632144"/>
            <a:ext cx="8144889" cy="2059940"/>
          </a:xfrm>
        </p:spPr>
        <p:txBody>
          <a:bodyPr anchor="b">
            <a:normAutofit/>
          </a:bodyPr>
          <a:lstStyle>
            <a:lvl1pPr algn="ctr">
              <a:defRPr sz="420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9934" y="1373293"/>
            <a:ext cx="4924879" cy="6866467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5631" y="4692084"/>
            <a:ext cx="8144889" cy="2746587"/>
          </a:xfrm>
        </p:spPr>
        <p:txBody>
          <a:bodyPr>
            <a:normAutofit/>
          </a:bodyPr>
          <a:lstStyle>
            <a:lvl1pPr marL="0" indent="0" algn="ctr">
              <a:buNone/>
              <a:defRPr sz="27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6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376" y="1"/>
            <a:ext cx="3657758" cy="102997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8013" y="1029971"/>
            <a:ext cx="15038506" cy="26321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012" y="4005438"/>
            <a:ext cx="15038506" cy="4692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9122" y="8835808"/>
            <a:ext cx="1715691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1099" y="8835808"/>
            <a:ext cx="10633645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39193" y="8835808"/>
            <a:ext cx="827325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8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defTabSz="686257" rtl="0" eaLnBrk="1" latinLnBrk="0" hangingPunct="1">
        <a:spcBef>
          <a:spcPct val="0"/>
        </a:spcBef>
        <a:buNone/>
        <a:defRPr sz="6004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911" indent="-428911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1425" indent="-428911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6118" indent="-257346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2375" indent="-257346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4415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60672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6929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33186" indent="-343129" algn="l" defTabSz="686257" rtl="0" eaLnBrk="1" latinLnBrk="0" hangingPunct="1">
        <a:spcBef>
          <a:spcPct val="20000"/>
        </a:spcBef>
        <a:spcAft>
          <a:spcPts val="90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3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6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1"/>
                </a:moveTo>
                <a:lnTo>
                  <a:pt x="39548" y="1111675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31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3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6" y="1918068"/>
                </a:lnTo>
                <a:lnTo>
                  <a:pt x="475828" y="1968477"/>
                </a:lnTo>
                <a:lnTo>
                  <a:pt x="441270" y="2015265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5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45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3" y="2578304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21"/>
                </a:lnTo>
                <a:lnTo>
                  <a:pt x="558621" y="2864142"/>
                </a:lnTo>
                <a:lnTo>
                  <a:pt x="546382" y="2920303"/>
                </a:lnTo>
                <a:lnTo>
                  <a:pt x="528385" y="2975754"/>
                </a:lnTo>
                <a:lnTo>
                  <a:pt x="504626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42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49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3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8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1" y="326147"/>
                </a:lnTo>
                <a:lnTo>
                  <a:pt x="2143889" y="372229"/>
                </a:lnTo>
                <a:lnTo>
                  <a:pt x="2189964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49"/>
                </a:lnTo>
                <a:lnTo>
                  <a:pt x="2472908" y="941010"/>
                </a:lnTo>
                <a:lnTo>
                  <a:pt x="2488033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8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8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8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2" y="0"/>
                </a:moveTo>
                <a:lnTo>
                  <a:pt x="877569" y="21090"/>
                </a:lnTo>
                <a:lnTo>
                  <a:pt x="814958" y="43404"/>
                </a:lnTo>
                <a:lnTo>
                  <a:pt x="753744" y="69325"/>
                </a:lnTo>
                <a:lnTo>
                  <a:pt x="693292" y="97404"/>
                </a:lnTo>
                <a:lnTo>
                  <a:pt x="634999" y="129091"/>
                </a:lnTo>
                <a:lnTo>
                  <a:pt x="578103" y="164371"/>
                </a:lnTo>
                <a:lnTo>
                  <a:pt x="523366" y="201811"/>
                </a:lnTo>
                <a:lnTo>
                  <a:pt x="470788" y="242133"/>
                </a:lnTo>
                <a:lnTo>
                  <a:pt x="420369" y="285326"/>
                </a:lnTo>
                <a:lnTo>
                  <a:pt x="372236" y="331402"/>
                </a:lnTo>
                <a:lnTo>
                  <a:pt x="326135" y="379649"/>
                </a:lnTo>
                <a:lnTo>
                  <a:pt x="282955" y="430055"/>
                </a:lnTo>
                <a:lnTo>
                  <a:pt x="242569" y="482608"/>
                </a:lnTo>
                <a:lnTo>
                  <a:pt x="205104" y="537332"/>
                </a:lnTo>
                <a:lnTo>
                  <a:pt x="169798" y="594203"/>
                </a:lnTo>
                <a:lnTo>
                  <a:pt x="138175" y="652534"/>
                </a:lnTo>
                <a:lnTo>
                  <a:pt x="110108" y="713011"/>
                </a:lnTo>
                <a:lnTo>
                  <a:pt x="84200" y="774200"/>
                </a:lnTo>
                <a:lnTo>
                  <a:pt x="61848" y="836849"/>
                </a:lnTo>
                <a:lnTo>
                  <a:pt x="43179" y="900209"/>
                </a:lnTo>
                <a:lnTo>
                  <a:pt x="28066" y="965005"/>
                </a:lnTo>
                <a:lnTo>
                  <a:pt x="15747" y="1030524"/>
                </a:lnTo>
                <a:lnTo>
                  <a:pt x="7111" y="1096767"/>
                </a:lnTo>
                <a:lnTo>
                  <a:pt x="1396" y="1162998"/>
                </a:lnTo>
                <a:lnTo>
                  <a:pt x="0" y="1229254"/>
                </a:lnTo>
                <a:lnTo>
                  <a:pt x="1396" y="1295484"/>
                </a:lnTo>
                <a:lnTo>
                  <a:pt x="7111" y="1361727"/>
                </a:lnTo>
                <a:lnTo>
                  <a:pt x="15747" y="1427958"/>
                </a:lnTo>
                <a:lnTo>
                  <a:pt x="28066" y="1493477"/>
                </a:lnTo>
                <a:lnTo>
                  <a:pt x="43179" y="1557561"/>
                </a:lnTo>
                <a:lnTo>
                  <a:pt x="62610" y="1621645"/>
                </a:lnTo>
                <a:lnTo>
                  <a:pt x="84200" y="1684282"/>
                </a:lnTo>
                <a:lnTo>
                  <a:pt x="110108" y="1745483"/>
                </a:lnTo>
                <a:lnTo>
                  <a:pt x="138937" y="1805237"/>
                </a:lnTo>
                <a:lnTo>
                  <a:pt x="170560" y="1864279"/>
                </a:lnTo>
                <a:lnTo>
                  <a:pt x="205104" y="1920438"/>
                </a:lnTo>
                <a:lnTo>
                  <a:pt x="242569" y="1975163"/>
                </a:lnTo>
                <a:lnTo>
                  <a:pt x="282955" y="2028439"/>
                </a:lnTo>
                <a:lnTo>
                  <a:pt x="326135" y="2078845"/>
                </a:lnTo>
                <a:lnTo>
                  <a:pt x="372236" y="2127080"/>
                </a:lnTo>
                <a:lnTo>
                  <a:pt x="420369" y="2172444"/>
                </a:lnTo>
                <a:lnTo>
                  <a:pt x="470788" y="2215637"/>
                </a:lnTo>
                <a:lnTo>
                  <a:pt x="523366" y="2255960"/>
                </a:lnTo>
                <a:lnTo>
                  <a:pt x="578865" y="2294123"/>
                </a:lnTo>
                <a:lnTo>
                  <a:pt x="634999" y="2328680"/>
                </a:lnTo>
                <a:lnTo>
                  <a:pt x="693292" y="2360366"/>
                </a:lnTo>
                <a:lnTo>
                  <a:pt x="753744" y="2389157"/>
                </a:lnTo>
                <a:lnTo>
                  <a:pt x="814958" y="2414367"/>
                </a:lnTo>
                <a:lnTo>
                  <a:pt x="877569" y="2436681"/>
                </a:lnTo>
                <a:lnTo>
                  <a:pt x="941704" y="2455400"/>
                </a:lnTo>
                <a:lnTo>
                  <a:pt x="951102" y="2457619"/>
                </a:lnTo>
                <a:lnTo>
                  <a:pt x="951102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2"/>
                </a:lnTo>
                <a:lnTo>
                  <a:pt x="323993" y="1177188"/>
                </a:lnTo>
                <a:lnTo>
                  <a:pt x="385197" y="1151991"/>
                </a:lnTo>
                <a:lnTo>
                  <a:pt x="445675" y="1123187"/>
                </a:lnTo>
                <a:lnTo>
                  <a:pt x="503996" y="1091514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1"/>
                </a:lnTo>
                <a:lnTo>
                  <a:pt x="718551" y="935266"/>
                </a:lnTo>
                <a:lnTo>
                  <a:pt x="766791" y="889914"/>
                </a:lnTo>
                <a:lnTo>
                  <a:pt x="812874" y="841667"/>
                </a:lnTo>
                <a:lnTo>
                  <a:pt x="856073" y="791273"/>
                </a:lnTo>
                <a:lnTo>
                  <a:pt x="896391" y="737996"/>
                </a:lnTo>
                <a:lnTo>
                  <a:pt x="933832" y="683272"/>
                </a:lnTo>
                <a:lnTo>
                  <a:pt x="968395" y="627113"/>
                </a:lnTo>
                <a:lnTo>
                  <a:pt x="1000075" y="568070"/>
                </a:lnTo>
                <a:lnTo>
                  <a:pt x="1028873" y="508304"/>
                </a:lnTo>
                <a:lnTo>
                  <a:pt x="1054794" y="447116"/>
                </a:lnTo>
                <a:lnTo>
                  <a:pt x="1076394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5" y="190792"/>
                </a:lnTo>
                <a:lnTo>
                  <a:pt x="1131832" y="124548"/>
                </a:lnTo>
                <a:lnTo>
                  <a:pt x="1137592" y="58318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43" y="1167117"/>
            <a:ext cx="5769317" cy="79523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1271" y="3797808"/>
            <a:ext cx="5422392" cy="138683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9207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7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3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41"/>
                </a:lnTo>
                <a:lnTo>
                  <a:pt x="2035429" y="895641"/>
                </a:lnTo>
                <a:lnTo>
                  <a:pt x="2034794" y="928763"/>
                </a:lnTo>
                <a:lnTo>
                  <a:pt x="2027555" y="995717"/>
                </a:lnTo>
                <a:lnTo>
                  <a:pt x="2013839" y="1061236"/>
                </a:lnTo>
                <a:lnTo>
                  <a:pt x="1993011" y="1124596"/>
                </a:lnTo>
                <a:lnTo>
                  <a:pt x="1965579" y="1185797"/>
                </a:lnTo>
                <a:lnTo>
                  <a:pt x="1932432" y="1244115"/>
                </a:lnTo>
                <a:lnTo>
                  <a:pt x="1892935" y="1298116"/>
                </a:lnTo>
                <a:lnTo>
                  <a:pt x="1848231" y="1347798"/>
                </a:lnTo>
                <a:lnTo>
                  <a:pt x="1798574" y="1393162"/>
                </a:lnTo>
                <a:lnTo>
                  <a:pt x="1744599" y="1432037"/>
                </a:lnTo>
                <a:lnTo>
                  <a:pt x="1686306" y="1465869"/>
                </a:lnTo>
                <a:lnTo>
                  <a:pt x="1625092" y="1493238"/>
                </a:lnTo>
                <a:lnTo>
                  <a:pt x="1561719" y="1513392"/>
                </a:lnTo>
                <a:lnTo>
                  <a:pt x="1496187" y="1527794"/>
                </a:lnTo>
                <a:lnTo>
                  <a:pt x="1429258" y="1534995"/>
                </a:lnTo>
                <a:lnTo>
                  <a:pt x="1396111" y="1535719"/>
                </a:lnTo>
                <a:lnTo>
                  <a:pt x="1395349" y="1536430"/>
                </a:lnTo>
                <a:lnTo>
                  <a:pt x="1395349" y="1535719"/>
                </a:lnTo>
                <a:lnTo>
                  <a:pt x="1362202" y="1534995"/>
                </a:lnTo>
                <a:lnTo>
                  <a:pt x="1328420" y="1532112"/>
                </a:lnTo>
                <a:lnTo>
                  <a:pt x="1262126" y="1522041"/>
                </a:lnTo>
                <a:lnTo>
                  <a:pt x="1197356" y="1504756"/>
                </a:lnTo>
                <a:lnTo>
                  <a:pt x="1135507" y="1480271"/>
                </a:lnTo>
                <a:lnTo>
                  <a:pt x="1075690" y="1450032"/>
                </a:lnTo>
                <a:lnTo>
                  <a:pt x="1019556" y="1413317"/>
                </a:lnTo>
                <a:lnTo>
                  <a:pt x="966978" y="1371559"/>
                </a:lnTo>
                <a:lnTo>
                  <a:pt x="920242" y="1324036"/>
                </a:lnTo>
                <a:lnTo>
                  <a:pt x="877697" y="1272195"/>
                </a:lnTo>
                <a:lnTo>
                  <a:pt x="840994" y="1216048"/>
                </a:lnTo>
                <a:lnTo>
                  <a:pt x="810768" y="1156283"/>
                </a:lnTo>
                <a:lnTo>
                  <a:pt x="787019" y="1093646"/>
                </a:lnTo>
                <a:lnTo>
                  <a:pt x="769747" y="1029562"/>
                </a:lnTo>
                <a:lnTo>
                  <a:pt x="758952" y="963319"/>
                </a:lnTo>
                <a:lnTo>
                  <a:pt x="755269" y="896365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3569" y="3687431"/>
            <a:ext cx="1823997" cy="1561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1580" cy="2075180"/>
          </a:xfrm>
          <a:custGeom>
            <a:avLst/>
            <a:gdLst/>
            <a:ahLst/>
            <a:cxnLst/>
            <a:rect l="l" t="t" r="r" b="b"/>
            <a:pathLst>
              <a:path w="1211580" h="2075180">
                <a:moveTo>
                  <a:pt x="921720" y="0"/>
                </a:moveTo>
                <a:lnTo>
                  <a:pt x="0" y="0"/>
                </a:lnTo>
                <a:lnTo>
                  <a:pt x="0" y="2074795"/>
                </a:lnTo>
                <a:lnTo>
                  <a:pt x="73640" y="2068867"/>
                </a:lnTo>
                <a:lnTo>
                  <a:pt x="139873" y="2060231"/>
                </a:lnTo>
                <a:lnTo>
                  <a:pt x="205393" y="2048001"/>
                </a:lnTo>
                <a:lnTo>
                  <a:pt x="269468" y="2032876"/>
                </a:lnTo>
                <a:lnTo>
                  <a:pt x="333548" y="2014156"/>
                </a:lnTo>
                <a:lnTo>
                  <a:pt x="396185" y="1991842"/>
                </a:lnTo>
                <a:lnTo>
                  <a:pt x="457384" y="1966633"/>
                </a:lnTo>
                <a:lnTo>
                  <a:pt x="517857" y="1937842"/>
                </a:lnTo>
                <a:lnTo>
                  <a:pt x="576178" y="1906168"/>
                </a:lnTo>
                <a:lnTo>
                  <a:pt x="632335" y="1871598"/>
                </a:lnTo>
                <a:lnTo>
                  <a:pt x="687769" y="1833448"/>
                </a:lnTo>
                <a:lnTo>
                  <a:pt x="740331" y="1793125"/>
                </a:lnTo>
                <a:lnTo>
                  <a:pt x="790728" y="1749932"/>
                </a:lnTo>
                <a:lnTo>
                  <a:pt x="838964" y="1704568"/>
                </a:lnTo>
                <a:lnTo>
                  <a:pt x="885041" y="1656333"/>
                </a:lnTo>
                <a:lnTo>
                  <a:pt x="928240" y="1605927"/>
                </a:lnTo>
                <a:lnTo>
                  <a:pt x="968559" y="1552651"/>
                </a:lnTo>
                <a:lnTo>
                  <a:pt x="1005998" y="1497939"/>
                </a:lnTo>
                <a:lnTo>
                  <a:pt x="1040556" y="1441780"/>
                </a:lnTo>
                <a:lnTo>
                  <a:pt x="1072231" y="1382750"/>
                </a:lnTo>
                <a:lnTo>
                  <a:pt x="1101035" y="1322984"/>
                </a:lnTo>
                <a:lnTo>
                  <a:pt x="1126950" y="1261783"/>
                </a:lnTo>
                <a:lnTo>
                  <a:pt x="1148551" y="1199146"/>
                </a:lnTo>
                <a:lnTo>
                  <a:pt x="1167988" y="1135075"/>
                </a:lnTo>
                <a:lnTo>
                  <a:pt x="1183109" y="1071003"/>
                </a:lnTo>
                <a:lnTo>
                  <a:pt x="1195348" y="1005484"/>
                </a:lnTo>
                <a:lnTo>
                  <a:pt x="1203989" y="939241"/>
                </a:lnTo>
                <a:lnTo>
                  <a:pt x="1209749" y="873010"/>
                </a:lnTo>
                <a:lnTo>
                  <a:pt x="1211187" y="806767"/>
                </a:lnTo>
                <a:lnTo>
                  <a:pt x="1209749" y="740536"/>
                </a:lnTo>
                <a:lnTo>
                  <a:pt x="1203989" y="674293"/>
                </a:lnTo>
                <a:lnTo>
                  <a:pt x="1195348" y="608063"/>
                </a:lnTo>
                <a:lnTo>
                  <a:pt x="1183109" y="542543"/>
                </a:lnTo>
                <a:lnTo>
                  <a:pt x="1167988" y="477735"/>
                </a:lnTo>
                <a:lnTo>
                  <a:pt x="1149271" y="414388"/>
                </a:lnTo>
                <a:lnTo>
                  <a:pt x="1126950" y="351751"/>
                </a:lnTo>
                <a:lnTo>
                  <a:pt x="1101035" y="290550"/>
                </a:lnTo>
                <a:lnTo>
                  <a:pt x="1072956" y="230073"/>
                </a:lnTo>
                <a:lnTo>
                  <a:pt x="1041275" y="171754"/>
                </a:lnTo>
                <a:lnTo>
                  <a:pt x="1005998" y="114884"/>
                </a:lnTo>
                <a:lnTo>
                  <a:pt x="968559" y="60159"/>
                </a:lnTo>
                <a:lnTo>
                  <a:pt x="928240" y="7607"/>
                </a:lnTo>
                <a:lnTo>
                  <a:pt x="92172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68422" y="9486421"/>
            <a:ext cx="2035810" cy="800735"/>
          </a:xfrm>
          <a:custGeom>
            <a:avLst/>
            <a:gdLst/>
            <a:ahLst/>
            <a:cxnLst/>
            <a:rect l="l" t="t" r="r" b="b"/>
            <a:pathLst>
              <a:path w="2035809" h="800734">
                <a:moveTo>
                  <a:pt x="2035470" y="640075"/>
                </a:moveTo>
                <a:lnTo>
                  <a:pt x="2031863" y="573112"/>
                </a:lnTo>
                <a:lnTo>
                  <a:pt x="2021792" y="506874"/>
                </a:lnTo>
                <a:lnTo>
                  <a:pt x="2003796" y="442074"/>
                </a:lnTo>
                <a:lnTo>
                  <a:pt x="1980034" y="379438"/>
                </a:lnTo>
                <a:lnTo>
                  <a:pt x="1949796" y="319678"/>
                </a:lnTo>
                <a:lnTo>
                  <a:pt x="1913067" y="263520"/>
                </a:lnTo>
                <a:lnTo>
                  <a:pt x="1871310" y="211679"/>
                </a:lnTo>
                <a:lnTo>
                  <a:pt x="1823799" y="164157"/>
                </a:lnTo>
                <a:lnTo>
                  <a:pt x="1771957" y="122400"/>
                </a:lnTo>
                <a:lnTo>
                  <a:pt x="1715074" y="85680"/>
                </a:lnTo>
                <a:lnTo>
                  <a:pt x="1656032" y="55444"/>
                </a:lnTo>
                <a:lnTo>
                  <a:pt x="1593395" y="31681"/>
                </a:lnTo>
                <a:lnTo>
                  <a:pt x="1528587" y="13682"/>
                </a:lnTo>
                <a:lnTo>
                  <a:pt x="1462357" y="3601"/>
                </a:lnTo>
                <a:lnTo>
                  <a:pt x="1395390" y="0"/>
                </a:lnTo>
                <a:lnTo>
                  <a:pt x="1361557" y="720"/>
                </a:lnTo>
                <a:lnTo>
                  <a:pt x="1295314" y="7923"/>
                </a:lnTo>
                <a:lnTo>
                  <a:pt x="1229794" y="21600"/>
                </a:lnTo>
                <a:lnTo>
                  <a:pt x="1165723" y="42481"/>
                </a:lnTo>
                <a:lnTo>
                  <a:pt x="1104522" y="69840"/>
                </a:lnTo>
                <a:lnTo>
                  <a:pt x="1046914" y="102959"/>
                </a:lnTo>
                <a:lnTo>
                  <a:pt x="992914" y="142558"/>
                </a:lnTo>
                <a:lnTo>
                  <a:pt x="942520" y="187201"/>
                </a:lnTo>
                <a:lnTo>
                  <a:pt x="897880" y="237599"/>
                </a:lnTo>
                <a:lnTo>
                  <a:pt x="858281" y="291598"/>
                </a:lnTo>
                <a:lnTo>
                  <a:pt x="825160" y="349195"/>
                </a:lnTo>
                <a:lnTo>
                  <a:pt x="797804" y="410399"/>
                </a:lnTo>
                <a:lnTo>
                  <a:pt x="776925" y="474474"/>
                </a:lnTo>
                <a:lnTo>
                  <a:pt x="763247" y="539993"/>
                </a:lnTo>
                <a:lnTo>
                  <a:pt x="756034" y="606236"/>
                </a:lnTo>
                <a:lnTo>
                  <a:pt x="755323" y="640075"/>
                </a:lnTo>
                <a:lnTo>
                  <a:pt x="755280" y="800576"/>
                </a:lnTo>
              </a:path>
              <a:path w="2035809" h="800734">
                <a:moveTo>
                  <a:pt x="2035470" y="800576"/>
                </a:moveTo>
                <a:lnTo>
                  <a:pt x="2035470" y="640075"/>
                </a:lnTo>
              </a:path>
              <a:path w="2035809" h="800734">
                <a:moveTo>
                  <a:pt x="1280201" y="640075"/>
                </a:moveTo>
                <a:lnTo>
                  <a:pt x="1276594" y="573112"/>
                </a:lnTo>
                <a:lnTo>
                  <a:pt x="1266523" y="506874"/>
                </a:lnTo>
                <a:lnTo>
                  <a:pt x="1248514" y="442074"/>
                </a:lnTo>
                <a:lnTo>
                  <a:pt x="1224753" y="379438"/>
                </a:lnTo>
                <a:lnTo>
                  <a:pt x="1194514" y="319678"/>
                </a:lnTo>
                <a:lnTo>
                  <a:pt x="1157798" y="263520"/>
                </a:lnTo>
                <a:lnTo>
                  <a:pt x="1116041" y="211679"/>
                </a:lnTo>
                <a:lnTo>
                  <a:pt x="1068517" y="164157"/>
                </a:lnTo>
                <a:lnTo>
                  <a:pt x="1016676" y="122400"/>
                </a:lnTo>
                <a:lnTo>
                  <a:pt x="959805" y="85680"/>
                </a:lnTo>
                <a:lnTo>
                  <a:pt x="900763" y="55444"/>
                </a:lnTo>
                <a:lnTo>
                  <a:pt x="838114" y="31681"/>
                </a:lnTo>
                <a:lnTo>
                  <a:pt x="773318" y="13682"/>
                </a:lnTo>
                <a:lnTo>
                  <a:pt x="707075" y="3601"/>
                </a:lnTo>
                <a:lnTo>
                  <a:pt x="640121" y="0"/>
                </a:lnTo>
                <a:lnTo>
                  <a:pt x="606288" y="720"/>
                </a:lnTo>
                <a:lnTo>
                  <a:pt x="540045" y="7923"/>
                </a:lnTo>
                <a:lnTo>
                  <a:pt x="474526" y="21600"/>
                </a:lnTo>
                <a:lnTo>
                  <a:pt x="410441" y="42481"/>
                </a:lnTo>
                <a:lnTo>
                  <a:pt x="349240" y="69840"/>
                </a:lnTo>
                <a:lnTo>
                  <a:pt x="291646" y="102959"/>
                </a:lnTo>
                <a:lnTo>
                  <a:pt x="237645" y="142558"/>
                </a:lnTo>
                <a:lnTo>
                  <a:pt x="187239" y="187201"/>
                </a:lnTo>
                <a:lnTo>
                  <a:pt x="142611" y="237599"/>
                </a:lnTo>
                <a:lnTo>
                  <a:pt x="103000" y="291598"/>
                </a:lnTo>
                <a:lnTo>
                  <a:pt x="69878" y="349195"/>
                </a:lnTo>
                <a:lnTo>
                  <a:pt x="42522" y="410399"/>
                </a:lnTo>
                <a:lnTo>
                  <a:pt x="21644" y="474474"/>
                </a:lnTo>
                <a:lnTo>
                  <a:pt x="7966" y="539993"/>
                </a:lnTo>
                <a:lnTo>
                  <a:pt x="765" y="606236"/>
                </a:lnTo>
                <a:lnTo>
                  <a:pt x="41" y="640075"/>
                </a:lnTo>
                <a:lnTo>
                  <a:pt x="0" y="800576"/>
                </a:lnTo>
              </a:path>
              <a:path w="2035809" h="800734">
                <a:moveTo>
                  <a:pt x="1280201" y="800576"/>
                </a:moveTo>
                <a:lnTo>
                  <a:pt x="1280201" y="6400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501145" y="-9358"/>
            <a:ext cx="6796405" cy="8810625"/>
            <a:chOff x="11501145" y="-9358"/>
            <a:chExt cx="6796405" cy="8810625"/>
          </a:xfrm>
        </p:grpSpPr>
        <p:sp>
          <p:nvSpPr>
            <p:cNvPr id="5" name="object 5"/>
            <p:cNvSpPr/>
            <p:nvPr/>
          </p:nvSpPr>
          <p:spPr>
            <a:xfrm>
              <a:off x="17064988" y="0"/>
              <a:ext cx="1223010" cy="2101215"/>
            </a:xfrm>
            <a:custGeom>
              <a:avLst/>
              <a:gdLst/>
              <a:ahLst/>
              <a:cxnLst/>
              <a:rect l="l" t="t" r="r" b="b"/>
              <a:pathLst>
                <a:path w="1223009" h="2101215">
                  <a:moveTo>
                    <a:pt x="0" y="832700"/>
                  </a:moveTo>
                  <a:lnTo>
                    <a:pt x="1396" y="766457"/>
                  </a:lnTo>
                  <a:lnTo>
                    <a:pt x="7238" y="700227"/>
                  </a:lnTo>
                  <a:lnTo>
                    <a:pt x="15874" y="633984"/>
                  </a:lnTo>
                  <a:lnTo>
                    <a:pt x="28066" y="568464"/>
                  </a:lnTo>
                  <a:lnTo>
                    <a:pt x="43179" y="503669"/>
                  </a:lnTo>
                  <a:lnTo>
                    <a:pt x="61848" y="440309"/>
                  </a:lnTo>
                  <a:lnTo>
                    <a:pt x="84200" y="377672"/>
                  </a:lnTo>
                  <a:lnTo>
                    <a:pt x="110108" y="316471"/>
                  </a:lnTo>
                  <a:lnTo>
                    <a:pt x="138175" y="255994"/>
                  </a:lnTo>
                  <a:lnTo>
                    <a:pt x="169925" y="197675"/>
                  </a:lnTo>
                  <a:lnTo>
                    <a:pt x="205231" y="140805"/>
                  </a:lnTo>
                  <a:lnTo>
                    <a:pt x="242569" y="86080"/>
                  </a:lnTo>
                  <a:lnTo>
                    <a:pt x="282955" y="33528"/>
                  </a:lnTo>
                  <a:lnTo>
                    <a:pt x="311677" y="0"/>
                  </a:lnTo>
                </a:path>
                <a:path w="1223009" h="2101215">
                  <a:moveTo>
                    <a:pt x="1222983" y="2100999"/>
                  </a:moveTo>
                  <a:lnTo>
                    <a:pt x="1137538" y="2094814"/>
                  </a:lnTo>
                  <a:lnTo>
                    <a:pt x="1071371" y="2086178"/>
                  </a:lnTo>
                  <a:lnTo>
                    <a:pt x="1005839" y="2073948"/>
                  </a:lnTo>
                  <a:lnTo>
                    <a:pt x="941704" y="2058822"/>
                  </a:lnTo>
                  <a:lnTo>
                    <a:pt x="877696" y="2040102"/>
                  </a:lnTo>
                  <a:lnTo>
                    <a:pt x="814958" y="2017775"/>
                  </a:lnTo>
                  <a:lnTo>
                    <a:pt x="753744" y="1992579"/>
                  </a:lnTo>
                  <a:lnTo>
                    <a:pt x="693292" y="1963788"/>
                  </a:lnTo>
                  <a:lnTo>
                    <a:pt x="634999" y="1932101"/>
                  </a:lnTo>
                  <a:lnTo>
                    <a:pt x="578865" y="1897545"/>
                  </a:lnTo>
                  <a:lnTo>
                    <a:pt x="523366" y="1859381"/>
                  </a:lnTo>
                  <a:lnTo>
                    <a:pt x="470915" y="1819071"/>
                  </a:lnTo>
                  <a:lnTo>
                    <a:pt x="420496" y="1775866"/>
                  </a:lnTo>
                  <a:lnTo>
                    <a:pt x="372236" y="1730514"/>
                  </a:lnTo>
                  <a:lnTo>
                    <a:pt x="326135" y="1682267"/>
                  </a:lnTo>
                  <a:lnTo>
                    <a:pt x="282955" y="1631873"/>
                  </a:lnTo>
                  <a:lnTo>
                    <a:pt x="242569" y="1578597"/>
                  </a:lnTo>
                  <a:lnTo>
                    <a:pt x="205231" y="1523873"/>
                  </a:lnTo>
                  <a:lnTo>
                    <a:pt x="170560" y="1467726"/>
                  </a:lnTo>
                  <a:lnTo>
                    <a:pt x="138937" y="1408684"/>
                  </a:lnTo>
                  <a:lnTo>
                    <a:pt x="110108" y="1348917"/>
                  </a:lnTo>
                  <a:lnTo>
                    <a:pt x="84200" y="1287729"/>
                  </a:lnTo>
                  <a:lnTo>
                    <a:pt x="62610" y="1225092"/>
                  </a:lnTo>
                  <a:lnTo>
                    <a:pt x="43179" y="1161008"/>
                  </a:lnTo>
                  <a:lnTo>
                    <a:pt x="28066" y="1096924"/>
                  </a:lnTo>
                  <a:lnTo>
                    <a:pt x="15874" y="1031417"/>
                  </a:lnTo>
                  <a:lnTo>
                    <a:pt x="7238" y="965174"/>
                  </a:lnTo>
                  <a:lnTo>
                    <a:pt x="1396" y="898931"/>
                  </a:lnTo>
                  <a:lnTo>
                    <a:pt x="0" y="832700"/>
                  </a:lnTo>
                </a:path>
                <a:path w="1223009" h="2101215">
                  <a:moveTo>
                    <a:pt x="629919" y="832700"/>
                  </a:moveTo>
                  <a:lnTo>
                    <a:pt x="633602" y="765733"/>
                  </a:lnTo>
                  <a:lnTo>
                    <a:pt x="643635" y="699503"/>
                  </a:lnTo>
                  <a:lnTo>
                    <a:pt x="661669" y="634707"/>
                  </a:lnTo>
                  <a:lnTo>
                    <a:pt x="685418" y="572071"/>
                  </a:lnTo>
                  <a:lnTo>
                    <a:pt x="715644" y="512305"/>
                  </a:lnTo>
                  <a:lnTo>
                    <a:pt x="752347" y="456145"/>
                  </a:lnTo>
                  <a:lnTo>
                    <a:pt x="794130" y="404304"/>
                  </a:lnTo>
                  <a:lnTo>
                    <a:pt x="841628" y="356793"/>
                  </a:lnTo>
                  <a:lnTo>
                    <a:pt x="893444" y="315036"/>
                  </a:lnTo>
                  <a:lnTo>
                    <a:pt x="950340" y="278320"/>
                  </a:lnTo>
                  <a:lnTo>
                    <a:pt x="1009395" y="248069"/>
                  </a:lnTo>
                  <a:lnTo>
                    <a:pt x="1072006" y="224320"/>
                  </a:lnTo>
                  <a:lnTo>
                    <a:pt x="1136776" y="206324"/>
                  </a:lnTo>
                  <a:lnTo>
                    <a:pt x="1203070" y="196240"/>
                  </a:lnTo>
                  <a:lnTo>
                    <a:pt x="1222983" y="194508"/>
                  </a:lnTo>
                </a:path>
                <a:path w="1223009" h="2101215">
                  <a:moveTo>
                    <a:pt x="1222983" y="1470136"/>
                  </a:moveTo>
                  <a:lnTo>
                    <a:pt x="1169923" y="1464119"/>
                  </a:lnTo>
                  <a:lnTo>
                    <a:pt x="1104391" y="1450441"/>
                  </a:lnTo>
                  <a:lnTo>
                    <a:pt x="1041018" y="1429562"/>
                  </a:lnTo>
                  <a:lnTo>
                    <a:pt x="979931" y="1402207"/>
                  </a:lnTo>
                  <a:lnTo>
                    <a:pt x="921511" y="1369085"/>
                  </a:lnTo>
                  <a:lnTo>
                    <a:pt x="867536" y="1329486"/>
                  </a:lnTo>
                  <a:lnTo>
                    <a:pt x="817879" y="1284846"/>
                  </a:lnTo>
                  <a:lnTo>
                    <a:pt x="772540" y="1235163"/>
                  </a:lnTo>
                  <a:lnTo>
                    <a:pt x="733678" y="1181163"/>
                  </a:lnTo>
                  <a:lnTo>
                    <a:pt x="699769" y="1122857"/>
                  </a:lnTo>
                  <a:lnTo>
                    <a:pt x="672464" y="1061656"/>
                  </a:lnTo>
                  <a:lnTo>
                    <a:pt x="652271" y="998296"/>
                  </a:lnTo>
                  <a:lnTo>
                    <a:pt x="637920" y="932776"/>
                  </a:lnTo>
                  <a:lnTo>
                    <a:pt x="630681" y="865809"/>
                  </a:lnTo>
                  <a:lnTo>
                    <a:pt x="629919" y="83270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1145" y="848309"/>
              <a:ext cx="6387706" cy="79523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85021" y="2456815"/>
            <a:ext cx="7296150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0" dirty="0">
                <a:latin typeface="Tahoma"/>
                <a:cs typeface="Tahoma"/>
              </a:rPr>
              <a:t>Cinder</a:t>
            </a:r>
            <a:r>
              <a:rPr spc="-470" dirty="0">
                <a:latin typeface="Tahoma"/>
                <a:cs typeface="Tahoma"/>
              </a:rPr>
              <a:t> </a:t>
            </a:r>
            <a:r>
              <a:rPr spc="175" dirty="0">
                <a:latin typeface="Tahoma"/>
                <a:cs typeface="Tahoma"/>
              </a:rPr>
              <a:t>(block</a:t>
            </a:r>
            <a:r>
              <a:rPr spc="-470" dirty="0">
                <a:latin typeface="Tahoma"/>
                <a:cs typeface="Tahoma"/>
              </a:rPr>
              <a:t> </a:t>
            </a:r>
            <a:r>
              <a:rPr spc="140" dirty="0">
                <a:latin typeface="Tahoma"/>
                <a:cs typeface="Tahoma"/>
              </a:rPr>
              <a:t>storage)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0776" y="3963708"/>
            <a:ext cx="10483850" cy="37166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85"/>
              </a:spcBef>
            </a:pP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434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434" dirty="0">
                <a:latin typeface="Lucida Sans Unicode"/>
                <a:cs typeface="Lucida Sans Unicode"/>
              </a:rPr>
              <a:t> </a:t>
            </a:r>
            <a:r>
              <a:rPr sz="4000" spc="60" dirty="0">
                <a:latin typeface="Lucida Sans Unicode"/>
                <a:cs typeface="Lucida Sans Unicode"/>
              </a:rPr>
              <a:t>responsible</a:t>
            </a:r>
            <a:r>
              <a:rPr sz="4000" spc="434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for</a:t>
            </a:r>
            <a:r>
              <a:rPr sz="4000" spc="434" dirty="0">
                <a:latin typeface="Lucida Sans Unicode"/>
                <a:cs typeface="Lucida Sans Unicode"/>
              </a:rPr>
              <a:t> </a:t>
            </a:r>
            <a:r>
              <a:rPr sz="4000" spc="50" dirty="0">
                <a:latin typeface="Lucida Sans Unicode"/>
                <a:cs typeface="Lucida Sans Unicode"/>
              </a:rPr>
              <a:t>providing</a:t>
            </a:r>
            <a:r>
              <a:rPr sz="4000" spc="434" dirty="0">
                <a:latin typeface="Lucida Sans Unicode"/>
                <a:cs typeface="Lucida Sans Unicode"/>
              </a:rPr>
              <a:t> </a:t>
            </a:r>
            <a:r>
              <a:rPr sz="4000" spc="35" dirty="0">
                <a:latin typeface="Lucida Sans Unicode"/>
                <a:cs typeface="Lucida Sans Unicode"/>
              </a:rPr>
              <a:t>persistent </a:t>
            </a:r>
            <a:r>
              <a:rPr sz="4000" dirty="0">
                <a:latin typeface="Lucida Sans Unicode"/>
                <a:cs typeface="Lucida Sans Unicode"/>
              </a:rPr>
              <a:t>block</a:t>
            </a:r>
            <a:r>
              <a:rPr sz="4000" spc="944" dirty="0">
                <a:latin typeface="Lucida Sans Unicode"/>
                <a:cs typeface="Lucida Sans Unicode"/>
              </a:rPr>
              <a:t> </a:t>
            </a:r>
            <a:r>
              <a:rPr sz="4000" spc="130" dirty="0">
                <a:latin typeface="Lucida Sans Unicode"/>
                <a:cs typeface="Lucida Sans Unicode"/>
              </a:rPr>
              <a:t>storage</a:t>
            </a:r>
            <a:r>
              <a:rPr sz="4000" spc="944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that</a:t>
            </a:r>
            <a:r>
              <a:rPr sz="4000" spc="944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944" dirty="0">
                <a:latin typeface="Lucida Sans Unicode"/>
                <a:cs typeface="Lucida Sans Unicode"/>
              </a:rPr>
              <a:t> </a:t>
            </a:r>
            <a:r>
              <a:rPr sz="4000" spc="340" dirty="0">
                <a:latin typeface="Lucida Sans Unicode"/>
                <a:cs typeface="Lucida Sans Unicode"/>
              </a:rPr>
              <a:t>made</a:t>
            </a:r>
            <a:r>
              <a:rPr sz="4000" spc="950" dirty="0">
                <a:latin typeface="Lucida Sans Unicode"/>
                <a:cs typeface="Lucida Sans Unicode"/>
              </a:rPr>
              <a:t> </a:t>
            </a:r>
            <a:r>
              <a:rPr sz="4000" spc="165" dirty="0">
                <a:latin typeface="Lucida Sans Unicode"/>
                <a:cs typeface="Lucida Sans Unicode"/>
              </a:rPr>
              <a:t>accessible </a:t>
            </a:r>
            <a:r>
              <a:rPr sz="4000" dirty="0">
                <a:latin typeface="Lucida Sans Unicode"/>
                <a:cs typeface="Lucida Sans Unicode"/>
              </a:rPr>
              <a:t>using</a:t>
            </a:r>
            <a:r>
              <a:rPr sz="4000" spc="740" dirty="0">
                <a:latin typeface="Lucida Sans Unicode"/>
                <a:cs typeface="Lucida Sans Unicode"/>
              </a:rPr>
              <a:t>    </a:t>
            </a:r>
            <a:r>
              <a:rPr sz="4000" spc="285" dirty="0">
                <a:latin typeface="Lucida Sans Unicode"/>
                <a:cs typeface="Lucida Sans Unicode"/>
              </a:rPr>
              <a:t>an</a:t>
            </a:r>
            <a:r>
              <a:rPr sz="4000" spc="745" dirty="0">
                <a:latin typeface="Lucida Sans Unicode"/>
                <a:cs typeface="Lucida Sans Unicode"/>
              </a:rPr>
              <a:t>    </a:t>
            </a:r>
            <a:r>
              <a:rPr sz="4000" dirty="0">
                <a:latin typeface="Lucida Sans Unicode"/>
                <a:cs typeface="Lucida Sans Unicode"/>
              </a:rPr>
              <a:t>API</a:t>
            </a:r>
            <a:r>
              <a:rPr sz="4000" spc="745" dirty="0">
                <a:latin typeface="Lucida Sans Unicode"/>
                <a:cs typeface="Lucida Sans Unicode"/>
              </a:rPr>
              <a:t>    </a:t>
            </a:r>
            <a:r>
              <a:rPr sz="4000" spc="65" dirty="0">
                <a:latin typeface="Lucida Sans Unicode"/>
                <a:cs typeface="Lucida Sans Unicode"/>
              </a:rPr>
              <a:t>(self-</a:t>
            </a:r>
            <a:r>
              <a:rPr sz="4000" spc="745" dirty="0">
                <a:latin typeface="Lucida Sans Unicode"/>
                <a:cs typeface="Lucida Sans Unicode"/>
              </a:rPr>
              <a:t>    </a:t>
            </a:r>
            <a:r>
              <a:rPr sz="4000" spc="90" dirty="0">
                <a:latin typeface="Lucida Sans Unicode"/>
                <a:cs typeface="Lucida Sans Unicode"/>
              </a:rPr>
              <a:t>service). </a:t>
            </a:r>
            <a:r>
              <a:rPr sz="4000" spc="65" dirty="0">
                <a:latin typeface="Lucida Sans Unicode"/>
                <a:cs typeface="Lucida Sans Unicode"/>
              </a:rPr>
              <a:t>Consequently,</a:t>
            </a:r>
            <a:r>
              <a:rPr sz="4000" spc="88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890" dirty="0">
                <a:latin typeface="Lucida Sans Unicode"/>
                <a:cs typeface="Lucida Sans Unicode"/>
              </a:rPr>
              <a:t> </a:t>
            </a:r>
            <a:r>
              <a:rPr sz="4000" spc="85" dirty="0">
                <a:latin typeface="Lucida Sans Unicode"/>
                <a:cs typeface="Lucida Sans Unicode"/>
              </a:rPr>
              <a:t>allows</a:t>
            </a:r>
            <a:r>
              <a:rPr sz="4000" spc="890" dirty="0">
                <a:latin typeface="Lucida Sans Unicode"/>
                <a:cs typeface="Lucida Sans Unicode"/>
              </a:rPr>
              <a:t> </a:t>
            </a:r>
            <a:r>
              <a:rPr sz="4000" spc="55" dirty="0">
                <a:latin typeface="Lucida Sans Unicode"/>
                <a:cs typeface="Lucida Sans Unicode"/>
              </a:rPr>
              <a:t>users</a:t>
            </a:r>
            <a:r>
              <a:rPr sz="4000" spc="89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to</a:t>
            </a:r>
            <a:r>
              <a:rPr sz="4000" spc="890" dirty="0">
                <a:latin typeface="Lucida Sans Unicode"/>
                <a:cs typeface="Lucida Sans Unicode"/>
              </a:rPr>
              <a:t> </a:t>
            </a:r>
            <a:r>
              <a:rPr sz="4000" spc="60" dirty="0">
                <a:latin typeface="Lucida Sans Unicode"/>
                <a:cs typeface="Lucida Sans Unicode"/>
              </a:rPr>
              <a:t>define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630" dirty="0">
                <a:latin typeface="Lucida Sans Unicode"/>
                <a:cs typeface="Lucida Sans Unicode"/>
              </a:rPr>
              <a:t>  </a:t>
            </a:r>
            <a:r>
              <a:rPr sz="4000" spc="325" dirty="0">
                <a:latin typeface="Lucida Sans Unicode"/>
                <a:cs typeface="Lucida Sans Unicode"/>
              </a:rPr>
              <a:t>manage</a:t>
            </a:r>
            <a:r>
              <a:rPr sz="4000" spc="635" dirty="0">
                <a:latin typeface="Lucida Sans Unicode"/>
                <a:cs typeface="Lucida Sans Unicode"/>
              </a:rPr>
              <a:t> 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635" dirty="0">
                <a:latin typeface="Lucida Sans Unicode"/>
                <a:cs typeface="Lucida Sans Unicode"/>
              </a:rPr>
              <a:t>  </a:t>
            </a:r>
            <a:r>
              <a:rPr sz="4000" spc="180" dirty="0">
                <a:latin typeface="Lucida Sans Unicode"/>
                <a:cs typeface="Lucida Sans Unicode"/>
              </a:rPr>
              <a:t>amount</a:t>
            </a:r>
            <a:r>
              <a:rPr sz="4000" spc="63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of</a:t>
            </a:r>
            <a:r>
              <a:rPr sz="4000" spc="635" dirty="0">
                <a:latin typeface="Lucida Sans Unicode"/>
                <a:cs typeface="Lucida Sans Unicode"/>
              </a:rPr>
              <a:t>  </a:t>
            </a:r>
            <a:r>
              <a:rPr sz="4000" spc="100" dirty="0">
                <a:latin typeface="Lucida Sans Unicode"/>
                <a:cs typeface="Lucida Sans Unicode"/>
              </a:rPr>
              <a:t>cloud </a:t>
            </a:r>
            <a:r>
              <a:rPr sz="4000" spc="130" dirty="0">
                <a:latin typeface="Lucida Sans Unicode"/>
                <a:cs typeface="Lucida Sans Unicode"/>
              </a:rPr>
              <a:t>storage</a:t>
            </a:r>
            <a:r>
              <a:rPr sz="4000" spc="-165" dirty="0">
                <a:latin typeface="Lucida Sans Unicode"/>
                <a:cs typeface="Lucida Sans Unicode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required.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5235" cy="1581150"/>
          </a:xfrm>
          <a:custGeom>
            <a:avLst/>
            <a:gdLst/>
            <a:ahLst/>
            <a:cxnLst/>
            <a:rect l="l" t="t" r="r" b="b"/>
            <a:pathLst>
              <a:path w="1245235" h="1581150">
                <a:moveTo>
                  <a:pt x="1206007" y="0"/>
                </a:moveTo>
                <a:lnTo>
                  <a:pt x="0" y="0"/>
                </a:lnTo>
                <a:lnTo>
                  <a:pt x="0" y="1580637"/>
                </a:lnTo>
                <a:lnTo>
                  <a:pt x="41413" y="1579740"/>
                </a:lnTo>
                <a:lnTo>
                  <a:pt x="107652" y="1573974"/>
                </a:lnTo>
                <a:lnTo>
                  <a:pt x="173890" y="1565338"/>
                </a:lnTo>
                <a:lnTo>
                  <a:pt x="239405" y="1553095"/>
                </a:lnTo>
                <a:lnTo>
                  <a:pt x="303485" y="1537982"/>
                </a:lnTo>
                <a:lnTo>
                  <a:pt x="367560" y="1519262"/>
                </a:lnTo>
                <a:lnTo>
                  <a:pt x="430197" y="1496936"/>
                </a:lnTo>
                <a:lnTo>
                  <a:pt x="491395" y="1471739"/>
                </a:lnTo>
                <a:lnTo>
                  <a:pt x="551874" y="1442935"/>
                </a:lnTo>
                <a:lnTo>
                  <a:pt x="610190" y="1411262"/>
                </a:lnTo>
                <a:lnTo>
                  <a:pt x="666348" y="1376705"/>
                </a:lnTo>
                <a:lnTo>
                  <a:pt x="721786" y="1338541"/>
                </a:lnTo>
                <a:lnTo>
                  <a:pt x="774343" y="1298219"/>
                </a:lnTo>
                <a:lnTo>
                  <a:pt x="824740" y="1255026"/>
                </a:lnTo>
                <a:lnTo>
                  <a:pt x="872976" y="1209674"/>
                </a:lnTo>
                <a:lnTo>
                  <a:pt x="919058" y="1161427"/>
                </a:lnTo>
                <a:lnTo>
                  <a:pt x="962253" y="1111034"/>
                </a:lnTo>
                <a:lnTo>
                  <a:pt x="1002570" y="1057757"/>
                </a:lnTo>
                <a:lnTo>
                  <a:pt x="1040010" y="1003045"/>
                </a:lnTo>
                <a:lnTo>
                  <a:pt x="1074568" y="946886"/>
                </a:lnTo>
                <a:lnTo>
                  <a:pt x="1106249" y="887844"/>
                </a:lnTo>
                <a:lnTo>
                  <a:pt x="1135047" y="828090"/>
                </a:lnTo>
                <a:lnTo>
                  <a:pt x="1160964" y="766889"/>
                </a:lnTo>
                <a:lnTo>
                  <a:pt x="1182562" y="704253"/>
                </a:lnTo>
                <a:lnTo>
                  <a:pt x="1202005" y="640181"/>
                </a:lnTo>
                <a:lnTo>
                  <a:pt x="1217120" y="576097"/>
                </a:lnTo>
                <a:lnTo>
                  <a:pt x="1229365" y="510578"/>
                </a:lnTo>
                <a:lnTo>
                  <a:pt x="1238002" y="444347"/>
                </a:lnTo>
                <a:lnTo>
                  <a:pt x="1243761" y="378104"/>
                </a:lnTo>
                <a:lnTo>
                  <a:pt x="1245200" y="311873"/>
                </a:lnTo>
                <a:lnTo>
                  <a:pt x="1243761" y="245630"/>
                </a:lnTo>
                <a:lnTo>
                  <a:pt x="1238002" y="179400"/>
                </a:lnTo>
                <a:lnTo>
                  <a:pt x="1229365" y="113156"/>
                </a:lnTo>
                <a:lnTo>
                  <a:pt x="1217120" y="47637"/>
                </a:lnTo>
                <a:lnTo>
                  <a:pt x="120600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570271"/>
            <a:ext cx="864235" cy="1717039"/>
          </a:xfrm>
          <a:custGeom>
            <a:avLst/>
            <a:gdLst/>
            <a:ahLst/>
            <a:cxnLst/>
            <a:rect l="l" t="t" r="r" b="b"/>
            <a:pathLst>
              <a:path w="864235" h="1717040">
                <a:moveTo>
                  <a:pt x="776999" y="1716727"/>
                </a:moveTo>
                <a:lnTo>
                  <a:pt x="808226" y="1656045"/>
                </a:lnTo>
                <a:lnTo>
                  <a:pt x="831984" y="1593408"/>
                </a:lnTo>
                <a:lnTo>
                  <a:pt x="849983" y="1528609"/>
                </a:lnTo>
                <a:lnTo>
                  <a:pt x="860063" y="1462365"/>
                </a:lnTo>
                <a:lnTo>
                  <a:pt x="863664" y="1395409"/>
                </a:lnTo>
                <a:lnTo>
                  <a:pt x="862945" y="1361569"/>
                </a:lnTo>
                <a:lnTo>
                  <a:pt x="855742" y="1295326"/>
                </a:lnTo>
                <a:lnTo>
                  <a:pt x="842064" y="1229807"/>
                </a:lnTo>
                <a:lnTo>
                  <a:pt x="821184" y="1165728"/>
                </a:lnTo>
                <a:lnTo>
                  <a:pt x="793825" y="1104529"/>
                </a:lnTo>
                <a:lnTo>
                  <a:pt x="760706" y="1046933"/>
                </a:lnTo>
                <a:lnTo>
                  <a:pt x="721107" y="992933"/>
                </a:lnTo>
                <a:lnTo>
                  <a:pt x="676463" y="942530"/>
                </a:lnTo>
                <a:lnTo>
                  <a:pt x="626066" y="897892"/>
                </a:lnTo>
                <a:lnTo>
                  <a:pt x="572065" y="858294"/>
                </a:lnTo>
                <a:lnTo>
                  <a:pt x="514469" y="825175"/>
                </a:lnTo>
                <a:lnTo>
                  <a:pt x="453266" y="797810"/>
                </a:lnTo>
                <a:lnTo>
                  <a:pt x="389190" y="776935"/>
                </a:lnTo>
                <a:lnTo>
                  <a:pt x="323671" y="763253"/>
                </a:lnTo>
                <a:lnTo>
                  <a:pt x="257433" y="756055"/>
                </a:lnTo>
                <a:lnTo>
                  <a:pt x="223589" y="755335"/>
                </a:lnTo>
                <a:lnTo>
                  <a:pt x="0" y="755276"/>
                </a:lnTo>
              </a:path>
              <a:path w="864235" h="1717040">
                <a:moveTo>
                  <a:pt x="223589" y="1280211"/>
                </a:moveTo>
                <a:lnTo>
                  <a:pt x="290552" y="1276609"/>
                </a:lnTo>
                <a:lnTo>
                  <a:pt x="356790" y="1266528"/>
                </a:lnTo>
                <a:lnTo>
                  <a:pt x="421590" y="1248531"/>
                </a:lnTo>
                <a:lnTo>
                  <a:pt x="484227" y="1224768"/>
                </a:lnTo>
                <a:lnTo>
                  <a:pt x="543986" y="1194530"/>
                </a:lnTo>
                <a:lnTo>
                  <a:pt x="600144" y="1157809"/>
                </a:lnTo>
                <a:lnTo>
                  <a:pt x="651986" y="1116049"/>
                </a:lnTo>
                <a:lnTo>
                  <a:pt x="699507" y="1068533"/>
                </a:lnTo>
                <a:lnTo>
                  <a:pt x="741263" y="1016691"/>
                </a:lnTo>
                <a:lnTo>
                  <a:pt x="777984" y="959810"/>
                </a:lnTo>
                <a:lnTo>
                  <a:pt x="808226" y="900769"/>
                </a:lnTo>
                <a:lnTo>
                  <a:pt x="831984" y="838133"/>
                </a:lnTo>
                <a:lnTo>
                  <a:pt x="849983" y="773333"/>
                </a:lnTo>
                <a:lnTo>
                  <a:pt x="860063" y="707095"/>
                </a:lnTo>
                <a:lnTo>
                  <a:pt x="863664" y="640133"/>
                </a:lnTo>
                <a:lnTo>
                  <a:pt x="862945" y="606294"/>
                </a:lnTo>
                <a:lnTo>
                  <a:pt x="855742" y="540056"/>
                </a:lnTo>
                <a:lnTo>
                  <a:pt x="842064" y="474537"/>
                </a:lnTo>
                <a:lnTo>
                  <a:pt x="821184" y="410458"/>
                </a:lnTo>
                <a:lnTo>
                  <a:pt x="793825" y="349256"/>
                </a:lnTo>
                <a:lnTo>
                  <a:pt x="760706" y="291662"/>
                </a:lnTo>
                <a:lnTo>
                  <a:pt x="721107" y="237661"/>
                </a:lnTo>
                <a:lnTo>
                  <a:pt x="676463" y="187255"/>
                </a:lnTo>
                <a:lnTo>
                  <a:pt x="626066" y="142615"/>
                </a:lnTo>
                <a:lnTo>
                  <a:pt x="572065" y="103016"/>
                </a:lnTo>
                <a:lnTo>
                  <a:pt x="514469" y="69894"/>
                </a:lnTo>
                <a:lnTo>
                  <a:pt x="453266" y="42539"/>
                </a:lnTo>
                <a:lnTo>
                  <a:pt x="389190" y="21660"/>
                </a:lnTo>
                <a:lnTo>
                  <a:pt x="323671" y="7982"/>
                </a:lnTo>
                <a:lnTo>
                  <a:pt x="257433" y="781"/>
                </a:lnTo>
                <a:lnTo>
                  <a:pt x="223589" y="57"/>
                </a:lnTo>
                <a:lnTo>
                  <a:pt x="0" y="0"/>
                </a:lnTo>
              </a:path>
              <a:path w="864235" h="1717040">
                <a:moveTo>
                  <a:pt x="0" y="1280211"/>
                </a:moveTo>
                <a:lnTo>
                  <a:pt x="223589" y="1280211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99024" y="0"/>
            <a:ext cx="1189355" cy="1604645"/>
          </a:xfrm>
          <a:custGeom>
            <a:avLst/>
            <a:gdLst/>
            <a:ahLst/>
            <a:cxnLst/>
            <a:rect l="l" t="t" r="r" b="b"/>
            <a:pathLst>
              <a:path w="1189355" h="1604645">
                <a:moveTo>
                  <a:pt x="0" y="337807"/>
                </a:moveTo>
                <a:lnTo>
                  <a:pt x="1396" y="271564"/>
                </a:lnTo>
                <a:lnTo>
                  <a:pt x="7111" y="205321"/>
                </a:lnTo>
                <a:lnTo>
                  <a:pt x="15747" y="139090"/>
                </a:lnTo>
                <a:lnTo>
                  <a:pt x="28066" y="73571"/>
                </a:lnTo>
                <a:lnTo>
                  <a:pt x="43179" y="8775"/>
                </a:lnTo>
                <a:lnTo>
                  <a:pt x="45765" y="0"/>
                </a:lnTo>
              </a:path>
              <a:path w="1189355" h="1604645">
                <a:moveTo>
                  <a:pt x="1188971" y="1604402"/>
                </a:moveTo>
                <a:lnTo>
                  <a:pt x="1137538" y="1599920"/>
                </a:lnTo>
                <a:lnTo>
                  <a:pt x="1071244" y="1591284"/>
                </a:lnTo>
                <a:lnTo>
                  <a:pt x="1005839" y="1579041"/>
                </a:lnTo>
                <a:lnTo>
                  <a:pt x="941704" y="1563928"/>
                </a:lnTo>
                <a:lnTo>
                  <a:pt x="877569" y="1545209"/>
                </a:lnTo>
                <a:lnTo>
                  <a:pt x="814958" y="1522882"/>
                </a:lnTo>
                <a:lnTo>
                  <a:pt x="753744" y="1497685"/>
                </a:lnTo>
                <a:lnTo>
                  <a:pt x="693292" y="1468882"/>
                </a:lnTo>
                <a:lnTo>
                  <a:pt x="634999" y="1437208"/>
                </a:lnTo>
                <a:lnTo>
                  <a:pt x="578865" y="1402651"/>
                </a:lnTo>
                <a:lnTo>
                  <a:pt x="523366" y="1364488"/>
                </a:lnTo>
                <a:lnTo>
                  <a:pt x="470788" y="1324165"/>
                </a:lnTo>
                <a:lnTo>
                  <a:pt x="420496" y="1280972"/>
                </a:lnTo>
                <a:lnTo>
                  <a:pt x="372236" y="1235608"/>
                </a:lnTo>
                <a:lnTo>
                  <a:pt x="326135" y="1187373"/>
                </a:lnTo>
                <a:lnTo>
                  <a:pt x="282955" y="1136980"/>
                </a:lnTo>
                <a:lnTo>
                  <a:pt x="242569" y="1083703"/>
                </a:lnTo>
                <a:lnTo>
                  <a:pt x="205104" y="1028979"/>
                </a:lnTo>
                <a:lnTo>
                  <a:pt x="170560" y="972820"/>
                </a:lnTo>
                <a:lnTo>
                  <a:pt x="138937" y="913777"/>
                </a:lnTo>
                <a:lnTo>
                  <a:pt x="110108" y="854024"/>
                </a:lnTo>
                <a:lnTo>
                  <a:pt x="84200" y="792835"/>
                </a:lnTo>
                <a:lnTo>
                  <a:pt x="62610" y="730186"/>
                </a:lnTo>
                <a:lnTo>
                  <a:pt x="43179" y="666115"/>
                </a:lnTo>
                <a:lnTo>
                  <a:pt x="28066" y="602030"/>
                </a:lnTo>
                <a:lnTo>
                  <a:pt x="15747" y="536524"/>
                </a:lnTo>
                <a:lnTo>
                  <a:pt x="7111" y="470281"/>
                </a:lnTo>
                <a:lnTo>
                  <a:pt x="1396" y="404037"/>
                </a:lnTo>
                <a:lnTo>
                  <a:pt x="0" y="337807"/>
                </a:lnTo>
              </a:path>
              <a:path w="1189355" h="1604645">
                <a:moveTo>
                  <a:pt x="629919" y="337807"/>
                </a:moveTo>
                <a:lnTo>
                  <a:pt x="633602" y="270840"/>
                </a:lnTo>
                <a:lnTo>
                  <a:pt x="643635" y="204609"/>
                </a:lnTo>
                <a:lnTo>
                  <a:pt x="661669" y="139801"/>
                </a:lnTo>
                <a:lnTo>
                  <a:pt x="685418" y="77165"/>
                </a:lnTo>
                <a:lnTo>
                  <a:pt x="715644" y="17411"/>
                </a:lnTo>
                <a:lnTo>
                  <a:pt x="726355" y="0"/>
                </a:lnTo>
              </a:path>
              <a:path w="1189355" h="1604645">
                <a:moveTo>
                  <a:pt x="1188971" y="971707"/>
                </a:moveTo>
                <a:lnTo>
                  <a:pt x="1136776" y="963460"/>
                </a:lnTo>
                <a:lnTo>
                  <a:pt x="1072006" y="946188"/>
                </a:lnTo>
                <a:lnTo>
                  <a:pt x="1010157" y="921702"/>
                </a:lnTo>
                <a:lnTo>
                  <a:pt x="950340" y="891463"/>
                </a:lnTo>
                <a:lnTo>
                  <a:pt x="894206" y="854748"/>
                </a:lnTo>
                <a:lnTo>
                  <a:pt x="841628" y="812990"/>
                </a:lnTo>
                <a:lnTo>
                  <a:pt x="794765" y="765467"/>
                </a:lnTo>
                <a:lnTo>
                  <a:pt x="752347" y="713625"/>
                </a:lnTo>
                <a:lnTo>
                  <a:pt x="715644" y="657466"/>
                </a:lnTo>
                <a:lnTo>
                  <a:pt x="685418" y="597712"/>
                </a:lnTo>
                <a:lnTo>
                  <a:pt x="661669" y="535076"/>
                </a:lnTo>
                <a:lnTo>
                  <a:pt x="644397" y="471004"/>
                </a:lnTo>
                <a:lnTo>
                  <a:pt x="633602" y="404761"/>
                </a:lnTo>
                <a:lnTo>
                  <a:pt x="630681" y="370916"/>
                </a:lnTo>
                <a:lnTo>
                  <a:pt x="629919" y="33780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67625" y="10096741"/>
            <a:ext cx="835660" cy="190500"/>
          </a:xfrm>
          <a:custGeom>
            <a:avLst/>
            <a:gdLst/>
            <a:ahLst/>
            <a:cxnLst/>
            <a:rect l="l" t="t" r="r" b="b"/>
            <a:pathLst>
              <a:path w="835659" h="190500">
                <a:moveTo>
                  <a:pt x="417369" y="0"/>
                </a:moveTo>
                <a:lnTo>
                  <a:pt x="475665" y="2877"/>
                </a:lnTo>
                <a:lnTo>
                  <a:pt x="532563" y="12238"/>
                </a:lnTo>
                <a:lnTo>
                  <a:pt x="588699" y="27359"/>
                </a:lnTo>
                <a:lnTo>
                  <a:pt x="643438" y="48235"/>
                </a:lnTo>
                <a:lnTo>
                  <a:pt x="695256" y="74151"/>
                </a:lnTo>
                <a:lnTo>
                  <a:pt x="743518" y="105831"/>
                </a:lnTo>
                <a:lnTo>
                  <a:pt x="788859" y="142547"/>
                </a:lnTo>
                <a:lnTo>
                  <a:pt x="830009" y="183584"/>
                </a:lnTo>
                <a:lnTo>
                  <a:pt x="835590" y="190256"/>
                </a:lnTo>
              </a:path>
              <a:path w="835659" h="190500">
                <a:moveTo>
                  <a:pt x="0" y="190256"/>
                </a:moveTo>
                <a:lnTo>
                  <a:pt x="46642" y="142547"/>
                </a:lnTo>
                <a:lnTo>
                  <a:pt x="91220" y="106550"/>
                </a:lnTo>
                <a:lnTo>
                  <a:pt x="140244" y="74875"/>
                </a:lnTo>
                <a:lnTo>
                  <a:pt x="192062" y="48235"/>
                </a:lnTo>
                <a:lnTo>
                  <a:pt x="246039" y="27359"/>
                </a:lnTo>
                <a:lnTo>
                  <a:pt x="302176" y="12238"/>
                </a:lnTo>
                <a:lnTo>
                  <a:pt x="359074" y="2877"/>
                </a:lnTo>
                <a:lnTo>
                  <a:pt x="388539" y="718"/>
                </a:lnTo>
                <a:lnTo>
                  <a:pt x="417369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56623" y="10096741"/>
            <a:ext cx="835660" cy="190500"/>
          </a:xfrm>
          <a:custGeom>
            <a:avLst/>
            <a:gdLst/>
            <a:ahLst/>
            <a:cxnLst/>
            <a:rect l="l" t="t" r="r" b="b"/>
            <a:pathLst>
              <a:path w="835659" h="190500">
                <a:moveTo>
                  <a:pt x="417458" y="0"/>
                </a:moveTo>
                <a:lnTo>
                  <a:pt x="475754" y="2877"/>
                </a:lnTo>
                <a:lnTo>
                  <a:pt x="532652" y="12238"/>
                </a:lnTo>
                <a:lnTo>
                  <a:pt x="588788" y="27359"/>
                </a:lnTo>
                <a:lnTo>
                  <a:pt x="643527" y="48235"/>
                </a:lnTo>
                <a:lnTo>
                  <a:pt x="695345" y="74151"/>
                </a:lnTo>
                <a:lnTo>
                  <a:pt x="743607" y="105831"/>
                </a:lnTo>
                <a:lnTo>
                  <a:pt x="788948" y="142547"/>
                </a:lnTo>
                <a:lnTo>
                  <a:pt x="829971" y="183584"/>
                </a:lnTo>
                <a:lnTo>
                  <a:pt x="835590" y="190256"/>
                </a:lnTo>
              </a:path>
              <a:path w="835659" h="190500">
                <a:moveTo>
                  <a:pt x="0" y="190256"/>
                </a:moveTo>
                <a:lnTo>
                  <a:pt x="46604" y="142547"/>
                </a:lnTo>
                <a:lnTo>
                  <a:pt x="91309" y="106550"/>
                </a:lnTo>
                <a:lnTo>
                  <a:pt x="140206" y="74875"/>
                </a:lnTo>
                <a:lnTo>
                  <a:pt x="192024" y="48235"/>
                </a:lnTo>
                <a:lnTo>
                  <a:pt x="246129" y="27359"/>
                </a:lnTo>
                <a:lnTo>
                  <a:pt x="302265" y="12238"/>
                </a:lnTo>
                <a:lnTo>
                  <a:pt x="359163" y="2877"/>
                </a:lnTo>
                <a:lnTo>
                  <a:pt x="388628" y="718"/>
                </a:lnTo>
                <a:lnTo>
                  <a:pt x="417458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46405" y="10096741"/>
            <a:ext cx="835660" cy="190500"/>
          </a:xfrm>
          <a:custGeom>
            <a:avLst/>
            <a:gdLst/>
            <a:ahLst/>
            <a:cxnLst/>
            <a:rect l="l" t="t" r="r" b="b"/>
            <a:pathLst>
              <a:path w="835659" h="190500">
                <a:moveTo>
                  <a:pt x="417435" y="0"/>
                </a:moveTo>
                <a:lnTo>
                  <a:pt x="475693" y="2877"/>
                </a:lnTo>
                <a:lnTo>
                  <a:pt x="532591" y="12238"/>
                </a:lnTo>
                <a:lnTo>
                  <a:pt x="588854" y="27359"/>
                </a:lnTo>
                <a:lnTo>
                  <a:pt x="643466" y="48235"/>
                </a:lnTo>
                <a:lnTo>
                  <a:pt x="695411" y="74151"/>
                </a:lnTo>
                <a:lnTo>
                  <a:pt x="743546" y="105831"/>
                </a:lnTo>
                <a:lnTo>
                  <a:pt x="788887" y="142547"/>
                </a:lnTo>
                <a:lnTo>
                  <a:pt x="830037" y="183584"/>
                </a:lnTo>
                <a:lnTo>
                  <a:pt x="835618" y="190256"/>
                </a:lnTo>
              </a:path>
              <a:path w="835659" h="190500">
                <a:moveTo>
                  <a:pt x="0" y="190256"/>
                </a:moveTo>
                <a:lnTo>
                  <a:pt x="46631" y="142547"/>
                </a:lnTo>
                <a:lnTo>
                  <a:pt x="91274" y="106550"/>
                </a:lnTo>
                <a:lnTo>
                  <a:pt x="140234" y="74875"/>
                </a:lnTo>
                <a:lnTo>
                  <a:pt x="192078" y="48235"/>
                </a:lnTo>
                <a:lnTo>
                  <a:pt x="246080" y="27359"/>
                </a:lnTo>
                <a:lnTo>
                  <a:pt x="302242" y="12238"/>
                </a:lnTo>
                <a:lnTo>
                  <a:pt x="359115" y="2877"/>
                </a:lnTo>
                <a:lnTo>
                  <a:pt x="388631" y="718"/>
                </a:lnTo>
                <a:lnTo>
                  <a:pt x="417435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454" y="807656"/>
            <a:ext cx="6387706" cy="795233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7452" y="2067153"/>
            <a:ext cx="1041527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325" dirty="0"/>
              <a:t>Keystone</a:t>
            </a:r>
            <a:r>
              <a:rPr sz="4350" spc="-465" dirty="0"/>
              <a:t> </a:t>
            </a:r>
            <a:r>
              <a:rPr sz="4350" spc="250" dirty="0"/>
              <a:t>(identity</a:t>
            </a:r>
            <a:r>
              <a:rPr sz="4350" spc="-465" dirty="0"/>
              <a:t> </a:t>
            </a:r>
            <a:r>
              <a:rPr sz="4350" spc="270" dirty="0"/>
              <a:t>service</a:t>
            </a:r>
            <a:r>
              <a:rPr sz="4350" spc="-465" dirty="0"/>
              <a:t> </a:t>
            </a:r>
            <a:r>
              <a:rPr sz="4350" spc="260" dirty="0"/>
              <a:t>provider)</a:t>
            </a:r>
            <a:endParaRPr sz="4350"/>
          </a:p>
        </p:txBody>
      </p:sp>
      <p:sp>
        <p:nvSpPr>
          <p:cNvPr id="10" name="object 10"/>
          <p:cNvSpPr txBox="1"/>
          <p:nvPr/>
        </p:nvSpPr>
        <p:spPr>
          <a:xfrm>
            <a:off x="591859" y="3503206"/>
            <a:ext cx="10560685" cy="371665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899"/>
              </a:lnSpc>
              <a:spcBef>
                <a:spcPts val="85"/>
              </a:spcBef>
            </a:pP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310" dirty="0">
                <a:latin typeface="Lucida Sans Unicode"/>
                <a:cs typeface="Lucida Sans Unicode"/>
              </a:rPr>
              <a:t>  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315" dirty="0">
                <a:latin typeface="Lucida Sans Unicode"/>
                <a:cs typeface="Lucida Sans Unicode"/>
              </a:rPr>
              <a:t>   </a:t>
            </a:r>
            <a:r>
              <a:rPr sz="4000" spc="60" dirty="0">
                <a:latin typeface="Lucida Sans Unicode"/>
                <a:cs typeface="Lucida Sans Unicode"/>
              </a:rPr>
              <a:t>responsible</a:t>
            </a:r>
            <a:r>
              <a:rPr sz="4000" spc="315" dirty="0">
                <a:latin typeface="Lucida Sans Unicode"/>
                <a:cs typeface="Lucida Sans Unicode"/>
              </a:rPr>
              <a:t>   </a:t>
            </a:r>
            <a:r>
              <a:rPr sz="4000" dirty="0">
                <a:latin typeface="Lucida Sans Unicode"/>
                <a:cs typeface="Lucida Sans Unicode"/>
              </a:rPr>
              <a:t>for</a:t>
            </a:r>
            <a:r>
              <a:rPr sz="4000" spc="315" dirty="0">
                <a:latin typeface="Lucida Sans Unicode"/>
                <a:cs typeface="Lucida Sans Unicode"/>
              </a:rPr>
              <a:t>   </a:t>
            </a:r>
            <a:r>
              <a:rPr sz="4000" spc="50" dirty="0">
                <a:latin typeface="Lucida Sans Unicode"/>
                <a:cs typeface="Lucida Sans Unicode"/>
              </a:rPr>
              <a:t>all</a:t>
            </a:r>
            <a:r>
              <a:rPr sz="4000" spc="315" dirty="0">
                <a:latin typeface="Lucida Sans Unicode"/>
                <a:cs typeface="Lucida Sans Unicode"/>
              </a:rPr>
              <a:t>   </a:t>
            </a:r>
            <a:r>
              <a:rPr sz="4000" spc="125" dirty="0">
                <a:latin typeface="Lucida Sans Unicode"/>
                <a:cs typeface="Lucida Sans Unicode"/>
              </a:rPr>
              <a:t>types</a:t>
            </a:r>
            <a:r>
              <a:rPr sz="4000" spc="315" dirty="0">
                <a:latin typeface="Lucida Sans Unicode"/>
                <a:cs typeface="Lucida Sans Unicode"/>
              </a:rPr>
              <a:t>   </a:t>
            </a:r>
            <a:r>
              <a:rPr sz="4000" spc="-25" dirty="0">
                <a:latin typeface="Lucida Sans Unicode"/>
                <a:cs typeface="Lucida Sans Unicode"/>
              </a:rPr>
              <a:t>of </a:t>
            </a:r>
            <a:r>
              <a:rPr sz="4000" spc="105" dirty="0">
                <a:latin typeface="Lucida Sans Unicode"/>
                <a:cs typeface="Lucida Sans Unicode"/>
              </a:rPr>
              <a:t>authentications</a:t>
            </a:r>
            <a:r>
              <a:rPr sz="4000" spc="-120" dirty="0">
                <a:latin typeface="Lucida Sans Unicode"/>
                <a:cs typeface="Lucida Sans Unicode"/>
              </a:rPr>
              <a:t>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-114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authorizations</a:t>
            </a:r>
            <a:r>
              <a:rPr sz="4000" spc="-114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in</a:t>
            </a:r>
            <a:r>
              <a:rPr sz="4000" spc="-114" dirty="0">
                <a:latin typeface="Lucida Sans Unicode"/>
                <a:cs typeface="Lucida Sans Unicode"/>
              </a:rPr>
              <a:t> </a:t>
            </a:r>
            <a:r>
              <a:rPr sz="4000" spc="70" dirty="0">
                <a:latin typeface="Lucida Sans Unicode"/>
                <a:cs typeface="Lucida Sans Unicode"/>
              </a:rPr>
              <a:t>the </a:t>
            </a:r>
            <a:r>
              <a:rPr sz="4000" spc="145" dirty="0">
                <a:latin typeface="Lucida Sans Unicode"/>
                <a:cs typeface="Lucida Sans Unicode"/>
              </a:rPr>
              <a:t>OpenStack</a:t>
            </a:r>
            <a:r>
              <a:rPr sz="4000" spc="215" dirty="0">
                <a:latin typeface="Lucida Sans Unicode"/>
                <a:cs typeface="Lucida Sans Unicode"/>
              </a:rPr>
              <a:t>  </a:t>
            </a:r>
            <a:r>
              <a:rPr sz="4000" spc="50" dirty="0">
                <a:latin typeface="Lucida Sans Unicode"/>
                <a:cs typeface="Lucida Sans Unicode"/>
              </a:rPr>
              <a:t>services.</a:t>
            </a:r>
            <a:r>
              <a:rPr sz="4000" spc="21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21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215" dirty="0">
                <a:latin typeface="Lucida Sans Unicode"/>
                <a:cs typeface="Lucida Sans Unicode"/>
              </a:rPr>
              <a:t>  </a:t>
            </a:r>
            <a:r>
              <a:rPr sz="4000" spc="505" dirty="0">
                <a:latin typeface="Lucida Sans Unicode"/>
                <a:cs typeface="Lucida Sans Unicode"/>
              </a:rPr>
              <a:t>a</a:t>
            </a:r>
            <a:r>
              <a:rPr sz="4000" spc="215" dirty="0">
                <a:latin typeface="Lucida Sans Unicode"/>
                <a:cs typeface="Lucida Sans Unicode"/>
              </a:rPr>
              <a:t>  </a:t>
            </a:r>
            <a:r>
              <a:rPr sz="4000" spc="35" dirty="0">
                <a:latin typeface="Lucida Sans Unicode"/>
                <a:cs typeface="Lucida Sans Unicode"/>
              </a:rPr>
              <a:t>directory- </a:t>
            </a:r>
            <a:r>
              <a:rPr sz="4000" spc="240" dirty="0">
                <a:latin typeface="Lucida Sans Unicode"/>
                <a:cs typeface="Lucida Sans Unicode"/>
              </a:rPr>
              <a:t>based</a:t>
            </a:r>
            <a:r>
              <a:rPr sz="4000" spc="875" dirty="0">
                <a:latin typeface="Lucida Sans Unicode"/>
                <a:cs typeface="Lucida Sans Unicode"/>
              </a:rPr>
              <a:t>  </a:t>
            </a:r>
            <a:r>
              <a:rPr sz="4000" spc="114" dirty="0">
                <a:latin typeface="Lucida Sans Unicode"/>
                <a:cs typeface="Lucida Sans Unicode"/>
              </a:rPr>
              <a:t>service</a:t>
            </a:r>
            <a:r>
              <a:rPr sz="4000" spc="880" dirty="0">
                <a:latin typeface="Lucida Sans Unicode"/>
                <a:cs typeface="Lucida Sans Unicode"/>
              </a:rPr>
              <a:t>  </a:t>
            </a:r>
            <a:r>
              <a:rPr sz="4000" spc="114" dirty="0">
                <a:latin typeface="Lucida Sans Unicode"/>
                <a:cs typeface="Lucida Sans Unicode"/>
              </a:rPr>
              <a:t>that</a:t>
            </a:r>
            <a:r>
              <a:rPr sz="4000" spc="875" dirty="0">
                <a:latin typeface="Lucida Sans Unicode"/>
                <a:cs typeface="Lucida Sans Unicode"/>
              </a:rPr>
              <a:t>  </a:t>
            </a:r>
            <a:r>
              <a:rPr sz="4000" spc="110" dirty="0">
                <a:latin typeface="Lucida Sans Unicode"/>
                <a:cs typeface="Lucida Sans Unicode"/>
              </a:rPr>
              <a:t>uses</a:t>
            </a:r>
            <a:r>
              <a:rPr sz="4000" spc="880" dirty="0">
                <a:latin typeface="Lucida Sans Unicode"/>
                <a:cs typeface="Lucida Sans Unicode"/>
              </a:rPr>
              <a:t>  </a:t>
            </a:r>
            <a:r>
              <a:rPr sz="4000" spc="505" dirty="0">
                <a:latin typeface="Lucida Sans Unicode"/>
                <a:cs typeface="Lucida Sans Unicode"/>
              </a:rPr>
              <a:t>a</a:t>
            </a:r>
            <a:r>
              <a:rPr sz="4000" spc="875" dirty="0">
                <a:latin typeface="Lucida Sans Unicode"/>
                <a:cs typeface="Lucida Sans Unicode"/>
              </a:rPr>
              <a:t>  </a:t>
            </a:r>
            <a:r>
              <a:rPr sz="4000" spc="110" dirty="0">
                <a:latin typeface="Lucida Sans Unicode"/>
                <a:cs typeface="Lucida Sans Unicode"/>
              </a:rPr>
              <a:t>central </a:t>
            </a:r>
            <a:r>
              <a:rPr sz="4000" dirty="0">
                <a:latin typeface="Lucida Sans Unicode"/>
                <a:cs typeface="Lucida Sans Unicode"/>
              </a:rPr>
              <a:t>repository</a:t>
            </a:r>
            <a:r>
              <a:rPr sz="4000" spc="-6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to</a:t>
            </a:r>
            <a:r>
              <a:rPr sz="4000" spc="-60" dirty="0">
                <a:latin typeface="Lucida Sans Unicode"/>
                <a:cs typeface="Lucida Sans Unicode"/>
              </a:rPr>
              <a:t>  </a:t>
            </a:r>
            <a:r>
              <a:rPr sz="4000" spc="370" dirty="0">
                <a:latin typeface="Lucida Sans Unicode"/>
                <a:cs typeface="Lucida Sans Unicode"/>
              </a:rPr>
              <a:t>map</a:t>
            </a:r>
            <a:r>
              <a:rPr sz="4000" spc="-65" dirty="0">
                <a:latin typeface="Lucida Sans Unicode"/>
                <a:cs typeface="Lucida Sans Unicode"/>
              </a:rPr>
              <a:t> 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-60" dirty="0">
                <a:latin typeface="Lucida Sans Unicode"/>
                <a:cs typeface="Lucida Sans Unicode"/>
              </a:rPr>
              <a:t>  </a:t>
            </a:r>
            <a:r>
              <a:rPr sz="4000" spc="110" dirty="0">
                <a:latin typeface="Lucida Sans Unicode"/>
                <a:cs typeface="Lucida Sans Unicode"/>
              </a:rPr>
              <a:t>correct</a:t>
            </a:r>
            <a:r>
              <a:rPr sz="4000" spc="-65" dirty="0">
                <a:latin typeface="Lucida Sans Unicode"/>
                <a:cs typeface="Lucida Sans Unicode"/>
              </a:rPr>
              <a:t>  </a:t>
            </a:r>
            <a:r>
              <a:rPr sz="4000" spc="95" dirty="0">
                <a:latin typeface="Lucida Sans Unicode"/>
                <a:cs typeface="Lucida Sans Unicode"/>
              </a:rPr>
              <a:t>services </a:t>
            </a:r>
            <a:r>
              <a:rPr sz="4000" dirty="0">
                <a:latin typeface="Lucida Sans Unicode"/>
                <a:cs typeface="Lucida Sans Unicode"/>
              </a:rPr>
              <a:t>with</a:t>
            </a:r>
            <a:r>
              <a:rPr sz="4000" spc="-170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-170" dirty="0">
                <a:latin typeface="Lucida Sans Unicode"/>
                <a:cs typeface="Lucida Sans Unicode"/>
              </a:rPr>
              <a:t> </a:t>
            </a:r>
            <a:r>
              <a:rPr sz="4000" spc="110" dirty="0">
                <a:latin typeface="Lucida Sans Unicode"/>
                <a:cs typeface="Lucida Sans Unicode"/>
              </a:rPr>
              <a:t>correct</a:t>
            </a:r>
            <a:r>
              <a:rPr sz="4000" spc="-170" dirty="0">
                <a:latin typeface="Lucida Sans Unicode"/>
                <a:cs typeface="Lucida Sans Unicode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user.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1580" cy="1791970"/>
          </a:xfrm>
          <a:custGeom>
            <a:avLst/>
            <a:gdLst/>
            <a:ahLst/>
            <a:cxnLst/>
            <a:rect l="l" t="t" r="r" b="b"/>
            <a:pathLst>
              <a:path w="1211580" h="1791970">
                <a:moveTo>
                  <a:pt x="1097709" y="0"/>
                </a:moveTo>
                <a:lnTo>
                  <a:pt x="0" y="0"/>
                </a:lnTo>
                <a:lnTo>
                  <a:pt x="0" y="1791406"/>
                </a:lnTo>
                <a:lnTo>
                  <a:pt x="73640" y="1785480"/>
                </a:lnTo>
                <a:lnTo>
                  <a:pt x="139873" y="1776844"/>
                </a:lnTo>
                <a:lnTo>
                  <a:pt x="205393" y="1764614"/>
                </a:lnTo>
                <a:lnTo>
                  <a:pt x="269468" y="1749488"/>
                </a:lnTo>
                <a:lnTo>
                  <a:pt x="333548" y="1730768"/>
                </a:lnTo>
                <a:lnTo>
                  <a:pt x="396185" y="1708454"/>
                </a:lnTo>
                <a:lnTo>
                  <a:pt x="457384" y="1683245"/>
                </a:lnTo>
                <a:lnTo>
                  <a:pt x="517857" y="1654454"/>
                </a:lnTo>
                <a:lnTo>
                  <a:pt x="576178" y="1622767"/>
                </a:lnTo>
                <a:lnTo>
                  <a:pt x="632335" y="1588211"/>
                </a:lnTo>
                <a:lnTo>
                  <a:pt x="687769" y="1550060"/>
                </a:lnTo>
                <a:lnTo>
                  <a:pt x="740331" y="1509737"/>
                </a:lnTo>
                <a:lnTo>
                  <a:pt x="790728" y="1466545"/>
                </a:lnTo>
                <a:lnTo>
                  <a:pt x="838964" y="1421180"/>
                </a:lnTo>
                <a:lnTo>
                  <a:pt x="885041" y="1372946"/>
                </a:lnTo>
                <a:lnTo>
                  <a:pt x="928240" y="1322539"/>
                </a:lnTo>
                <a:lnTo>
                  <a:pt x="968559" y="1269263"/>
                </a:lnTo>
                <a:lnTo>
                  <a:pt x="1005998" y="1214551"/>
                </a:lnTo>
                <a:lnTo>
                  <a:pt x="1040556" y="1158392"/>
                </a:lnTo>
                <a:lnTo>
                  <a:pt x="1072231" y="1099362"/>
                </a:lnTo>
                <a:lnTo>
                  <a:pt x="1101035" y="1039596"/>
                </a:lnTo>
                <a:lnTo>
                  <a:pt x="1126950" y="978395"/>
                </a:lnTo>
                <a:lnTo>
                  <a:pt x="1148551" y="915758"/>
                </a:lnTo>
                <a:lnTo>
                  <a:pt x="1167988" y="851687"/>
                </a:lnTo>
                <a:lnTo>
                  <a:pt x="1183109" y="787603"/>
                </a:lnTo>
                <a:lnTo>
                  <a:pt x="1195348" y="722096"/>
                </a:lnTo>
                <a:lnTo>
                  <a:pt x="1203989" y="655853"/>
                </a:lnTo>
                <a:lnTo>
                  <a:pt x="1209749" y="589610"/>
                </a:lnTo>
                <a:lnTo>
                  <a:pt x="1211187" y="523379"/>
                </a:lnTo>
                <a:lnTo>
                  <a:pt x="1209749" y="457149"/>
                </a:lnTo>
                <a:lnTo>
                  <a:pt x="1203989" y="390905"/>
                </a:lnTo>
                <a:lnTo>
                  <a:pt x="1195348" y="324662"/>
                </a:lnTo>
                <a:lnTo>
                  <a:pt x="1183109" y="259156"/>
                </a:lnTo>
                <a:lnTo>
                  <a:pt x="1167988" y="194348"/>
                </a:lnTo>
                <a:lnTo>
                  <a:pt x="1149271" y="131000"/>
                </a:lnTo>
                <a:lnTo>
                  <a:pt x="1126950" y="68364"/>
                </a:lnTo>
                <a:lnTo>
                  <a:pt x="1101035" y="7162"/>
                </a:lnTo>
                <a:lnTo>
                  <a:pt x="10977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68349" y="9203032"/>
            <a:ext cx="2035810" cy="1084580"/>
          </a:xfrm>
          <a:custGeom>
            <a:avLst/>
            <a:gdLst/>
            <a:ahLst/>
            <a:cxnLst/>
            <a:rect l="l" t="t" r="r" b="b"/>
            <a:pathLst>
              <a:path w="2035809" h="1084579">
                <a:moveTo>
                  <a:pt x="2035543" y="640075"/>
                </a:moveTo>
                <a:lnTo>
                  <a:pt x="2031936" y="573112"/>
                </a:lnTo>
                <a:lnTo>
                  <a:pt x="2021865" y="506873"/>
                </a:lnTo>
                <a:lnTo>
                  <a:pt x="2003869" y="442074"/>
                </a:lnTo>
                <a:lnTo>
                  <a:pt x="1980107" y="379436"/>
                </a:lnTo>
                <a:lnTo>
                  <a:pt x="1949869" y="319678"/>
                </a:lnTo>
                <a:lnTo>
                  <a:pt x="1913140" y="263515"/>
                </a:lnTo>
                <a:lnTo>
                  <a:pt x="1871383" y="211677"/>
                </a:lnTo>
                <a:lnTo>
                  <a:pt x="1823872" y="164157"/>
                </a:lnTo>
                <a:lnTo>
                  <a:pt x="1772030" y="122400"/>
                </a:lnTo>
                <a:lnTo>
                  <a:pt x="1715147" y="85680"/>
                </a:lnTo>
                <a:lnTo>
                  <a:pt x="1656105" y="55437"/>
                </a:lnTo>
                <a:lnTo>
                  <a:pt x="1593468" y="31680"/>
                </a:lnTo>
                <a:lnTo>
                  <a:pt x="1528660" y="13681"/>
                </a:lnTo>
                <a:lnTo>
                  <a:pt x="1462430" y="3601"/>
                </a:lnTo>
                <a:lnTo>
                  <a:pt x="1395463" y="0"/>
                </a:lnTo>
                <a:lnTo>
                  <a:pt x="1361630" y="718"/>
                </a:lnTo>
                <a:lnTo>
                  <a:pt x="1295387" y="7922"/>
                </a:lnTo>
                <a:lnTo>
                  <a:pt x="1229867" y="21600"/>
                </a:lnTo>
                <a:lnTo>
                  <a:pt x="1165796" y="42480"/>
                </a:lnTo>
                <a:lnTo>
                  <a:pt x="1104595" y="69839"/>
                </a:lnTo>
                <a:lnTo>
                  <a:pt x="1046987" y="102958"/>
                </a:lnTo>
                <a:lnTo>
                  <a:pt x="992987" y="142557"/>
                </a:lnTo>
                <a:lnTo>
                  <a:pt x="942594" y="187196"/>
                </a:lnTo>
                <a:lnTo>
                  <a:pt x="897953" y="237598"/>
                </a:lnTo>
                <a:lnTo>
                  <a:pt x="858354" y="291598"/>
                </a:lnTo>
                <a:lnTo>
                  <a:pt x="825233" y="349195"/>
                </a:lnTo>
                <a:lnTo>
                  <a:pt x="797877" y="410392"/>
                </a:lnTo>
                <a:lnTo>
                  <a:pt x="776998" y="474474"/>
                </a:lnTo>
                <a:lnTo>
                  <a:pt x="763320" y="539993"/>
                </a:lnTo>
                <a:lnTo>
                  <a:pt x="756107" y="606231"/>
                </a:lnTo>
                <a:lnTo>
                  <a:pt x="755396" y="640075"/>
                </a:lnTo>
                <a:lnTo>
                  <a:pt x="755279" y="1083965"/>
                </a:lnTo>
              </a:path>
              <a:path w="2035809" h="1084579">
                <a:moveTo>
                  <a:pt x="2035543" y="1083965"/>
                </a:moveTo>
                <a:lnTo>
                  <a:pt x="2035543" y="640075"/>
                </a:lnTo>
              </a:path>
              <a:path w="2035809" h="1084579">
                <a:moveTo>
                  <a:pt x="1280274" y="640075"/>
                </a:moveTo>
                <a:lnTo>
                  <a:pt x="1276667" y="573112"/>
                </a:lnTo>
                <a:lnTo>
                  <a:pt x="1266596" y="506873"/>
                </a:lnTo>
                <a:lnTo>
                  <a:pt x="1248587" y="442074"/>
                </a:lnTo>
                <a:lnTo>
                  <a:pt x="1224826" y="379436"/>
                </a:lnTo>
                <a:lnTo>
                  <a:pt x="1194587" y="319678"/>
                </a:lnTo>
                <a:lnTo>
                  <a:pt x="1157871" y="263515"/>
                </a:lnTo>
                <a:lnTo>
                  <a:pt x="1116114" y="211677"/>
                </a:lnTo>
                <a:lnTo>
                  <a:pt x="1068590" y="164157"/>
                </a:lnTo>
                <a:lnTo>
                  <a:pt x="1016749" y="122400"/>
                </a:lnTo>
                <a:lnTo>
                  <a:pt x="959878" y="85680"/>
                </a:lnTo>
                <a:lnTo>
                  <a:pt x="900836" y="55437"/>
                </a:lnTo>
                <a:lnTo>
                  <a:pt x="838187" y="31680"/>
                </a:lnTo>
                <a:lnTo>
                  <a:pt x="773391" y="13681"/>
                </a:lnTo>
                <a:lnTo>
                  <a:pt x="707148" y="3601"/>
                </a:lnTo>
                <a:lnTo>
                  <a:pt x="640194" y="0"/>
                </a:lnTo>
                <a:lnTo>
                  <a:pt x="606361" y="718"/>
                </a:lnTo>
                <a:lnTo>
                  <a:pt x="540118" y="7922"/>
                </a:lnTo>
                <a:lnTo>
                  <a:pt x="474599" y="21600"/>
                </a:lnTo>
                <a:lnTo>
                  <a:pt x="410514" y="42480"/>
                </a:lnTo>
                <a:lnTo>
                  <a:pt x="349313" y="69839"/>
                </a:lnTo>
                <a:lnTo>
                  <a:pt x="291719" y="102958"/>
                </a:lnTo>
                <a:lnTo>
                  <a:pt x="237718" y="142557"/>
                </a:lnTo>
                <a:lnTo>
                  <a:pt x="187312" y="187196"/>
                </a:lnTo>
                <a:lnTo>
                  <a:pt x="142684" y="237598"/>
                </a:lnTo>
                <a:lnTo>
                  <a:pt x="103073" y="291598"/>
                </a:lnTo>
                <a:lnTo>
                  <a:pt x="69951" y="349195"/>
                </a:lnTo>
                <a:lnTo>
                  <a:pt x="42595" y="410392"/>
                </a:lnTo>
                <a:lnTo>
                  <a:pt x="21717" y="474474"/>
                </a:lnTo>
                <a:lnTo>
                  <a:pt x="8039" y="539993"/>
                </a:lnTo>
                <a:lnTo>
                  <a:pt x="838" y="606231"/>
                </a:lnTo>
                <a:lnTo>
                  <a:pt x="114" y="640075"/>
                </a:lnTo>
                <a:lnTo>
                  <a:pt x="0" y="1083965"/>
                </a:lnTo>
              </a:path>
              <a:path w="2035809" h="1084579">
                <a:moveTo>
                  <a:pt x="1280274" y="1083965"/>
                </a:moveTo>
                <a:lnTo>
                  <a:pt x="1280274" y="6400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571985" y="-9358"/>
            <a:ext cx="6725920" cy="9129395"/>
            <a:chOff x="11571985" y="-9358"/>
            <a:chExt cx="6725920" cy="9129395"/>
          </a:xfrm>
        </p:grpSpPr>
        <p:sp>
          <p:nvSpPr>
            <p:cNvPr id="5" name="object 5"/>
            <p:cNvSpPr/>
            <p:nvPr/>
          </p:nvSpPr>
          <p:spPr>
            <a:xfrm>
              <a:off x="17064988" y="0"/>
              <a:ext cx="1223010" cy="1818005"/>
            </a:xfrm>
            <a:custGeom>
              <a:avLst/>
              <a:gdLst/>
              <a:ahLst/>
              <a:cxnLst/>
              <a:rect l="l" t="t" r="r" b="b"/>
              <a:pathLst>
                <a:path w="1223009" h="1818005">
                  <a:moveTo>
                    <a:pt x="0" y="549313"/>
                  </a:moveTo>
                  <a:lnTo>
                    <a:pt x="1396" y="483069"/>
                  </a:lnTo>
                  <a:lnTo>
                    <a:pt x="7238" y="416839"/>
                  </a:lnTo>
                  <a:lnTo>
                    <a:pt x="15874" y="350596"/>
                  </a:lnTo>
                  <a:lnTo>
                    <a:pt x="28066" y="285076"/>
                  </a:lnTo>
                  <a:lnTo>
                    <a:pt x="43179" y="220281"/>
                  </a:lnTo>
                  <a:lnTo>
                    <a:pt x="61848" y="156921"/>
                  </a:lnTo>
                  <a:lnTo>
                    <a:pt x="84200" y="94284"/>
                  </a:lnTo>
                  <a:lnTo>
                    <a:pt x="110108" y="33083"/>
                  </a:lnTo>
                  <a:lnTo>
                    <a:pt x="125462" y="0"/>
                  </a:lnTo>
                </a:path>
                <a:path w="1223009" h="1818005">
                  <a:moveTo>
                    <a:pt x="1222983" y="1817607"/>
                  </a:moveTo>
                  <a:lnTo>
                    <a:pt x="1137538" y="1811438"/>
                  </a:lnTo>
                  <a:lnTo>
                    <a:pt x="1071371" y="1802790"/>
                  </a:lnTo>
                  <a:lnTo>
                    <a:pt x="1005839" y="1790560"/>
                  </a:lnTo>
                  <a:lnTo>
                    <a:pt x="941704" y="1775434"/>
                  </a:lnTo>
                  <a:lnTo>
                    <a:pt x="877696" y="1756714"/>
                  </a:lnTo>
                  <a:lnTo>
                    <a:pt x="814958" y="1734400"/>
                  </a:lnTo>
                  <a:lnTo>
                    <a:pt x="753744" y="1709191"/>
                  </a:lnTo>
                  <a:lnTo>
                    <a:pt x="693292" y="1680400"/>
                  </a:lnTo>
                  <a:lnTo>
                    <a:pt x="634999" y="1648713"/>
                  </a:lnTo>
                  <a:lnTo>
                    <a:pt x="578865" y="1614157"/>
                  </a:lnTo>
                  <a:lnTo>
                    <a:pt x="523366" y="1575993"/>
                  </a:lnTo>
                  <a:lnTo>
                    <a:pt x="470915" y="1535683"/>
                  </a:lnTo>
                  <a:lnTo>
                    <a:pt x="420496" y="1492478"/>
                  </a:lnTo>
                  <a:lnTo>
                    <a:pt x="372236" y="1447126"/>
                  </a:lnTo>
                  <a:lnTo>
                    <a:pt x="326135" y="1398879"/>
                  </a:lnTo>
                  <a:lnTo>
                    <a:pt x="282955" y="1348485"/>
                  </a:lnTo>
                  <a:lnTo>
                    <a:pt x="242569" y="1295209"/>
                  </a:lnTo>
                  <a:lnTo>
                    <a:pt x="205231" y="1240485"/>
                  </a:lnTo>
                  <a:lnTo>
                    <a:pt x="170560" y="1184338"/>
                  </a:lnTo>
                  <a:lnTo>
                    <a:pt x="138937" y="1125296"/>
                  </a:lnTo>
                  <a:lnTo>
                    <a:pt x="110108" y="1065529"/>
                  </a:lnTo>
                  <a:lnTo>
                    <a:pt x="84200" y="1004328"/>
                  </a:lnTo>
                  <a:lnTo>
                    <a:pt x="62610" y="941692"/>
                  </a:lnTo>
                  <a:lnTo>
                    <a:pt x="43179" y="877620"/>
                  </a:lnTo>
                  <a:lnTo>
                    <a:pt x="28066" y="813536"/>
                  </a:lnTo>
                  <a:lnTo>
                    <a:pt x="15874" y="748017"/>
                  </a:lnTo>
                  <a:lnTo>
                    <a:pt x="7238" y="681786"/>
                  </a:lnTo>
                  <a:lnTo>
                    <a:pt x="1396" y="615556"/>
                  </a:lnTo>
                  <a:lnTo>
                    <a:pt x="0" y="549313"/>
                  </a:lnTo>
                </a:path>
                <a:path w="1223009" h="1818005">
                  <a:moveTo>
                    <a:pt x="629919" y="549313"/>
                  </a:moveTo>
                  <a:lnTo>
                    <a:pt x="633602" y="482358"/>
                  </a:lnTo>
                  <a:lnTo>
                    <a:pt x="643635" y="416115"/>
                  </a:lnTo>
                  <a:lnTo>
                    <a:pt x="661669" y="351320"/>
                  </a:lnTo>
                  <a:lnTo>
                    <a:pt x="685418" y="288683"/>
                  </a:lnTo>
                  <a:lnTo>
                    <a:pt x="715644" y="228917"/>
                  </a:lnTo>
                  <a:lnTo>
                    <a:pt x="752347" y="172758"/>
                  </a:lnTo>
                  <a:lnTo>
                    <a:pt x="794130" y="120929"/>
                  </a:lnTo>
                  <a:lnTo>
                    <a:pt x="841628" y="73405"/>
                  </a:lnTo>
                  <a:lnTo>
                    <a:pt x="893444" y="31648"/>
                  </a:lnTo>
                  <a:lnTo>
                    <a:pt x="921511" y="12204"/>
                  </a:lnTo>
                  <a:lnTo>
                    <a:pt x="941883" y="0"/>
                  </a:lnTo>
                </a:path>
                <a:path w="1223009" h="1818005">
                  <a:moveTo>
                    <a:pt x="1222983" y="1186748"/>
                  </a:moveTo>
                  <a:lnTo>
                    <a:pt x="1169923" y="1180731"/>
                  </a:lnTo>
                  <a:lnTo>
                    <a:pt x="1104391" y="1167053"/>
                  </a:lnTo>
                  <a:lnTo>
                    <a:pt x="1041018" y="1146174"/>
                  </a:lnTo>
                  <a:lnTo>
                    <a:pt x="979931" y="1118819"/>
                  </a:lnTo>
                  <a:lnTo>
                    <a:pt x="921511" y="1085697"/>
                  </a:lnTo>
                  <a:lnTo>
                    <a:pt x="867536" y="1046098"/>
                  </a:lnTo>
                  <a:lnTo>
                    <a:pt x="817879" y="1001458"/>
                  </a:lnTo>
                  <a:lnTo>
                    <a:pt x="772540" y="951776"/>
                  </a:lnTo>
                  <a:lnTo>
                    <a:pt x="733678" y="897775"/>
                  </a:lnTo>
                  <a:lnTo>
                    <a:pt x="699769" y="839457"/>
                  </a:lnTo>
                  <a:lnTo>
                    <a:pt x="672464" y="778268"/>
                  </a:lnTo>
                  <a:lnTo>
                    <a:pt x="652271" y="714908"/>
                  </a:lnTo>
                  <a:lnTo>
                    <a:pt x="637920" y="649389"/>
                  </a:lnTo>
                  <a:lnTo>
                    <a:pt x="630681" y="582434"/>
                  </a:lnTo>
                  <a:lnTo>
                    <a:pt x="629919" y="549313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1985" y="1167296"/>
              <a:ext cx="6387706" cy="79523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719630" y="355214"/>
            <a:ext cx="15038506" cy="2632144"/>
          </a:xfrm>
          <a:prstGeom prst="rect">
            <a:avLst/>
          </a:prstGeom>
        </p:spPr>
        <p:txBody>
          <a:bodyPr vert="horz" wrap="square" lIns="0" tIns="773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85" dirty="0"/>
              <a:t>Glance</a:t>
            </a:r>
            <a:r>
              <a:rPr spc="-515" dirty="0"/>
              <a:t> </a:t>
            </a:r>
            <a:r>
              <a:rPr spc="555" dirty="0"/>
              <a:t>(image</a:t>
            </a:r>
            <a:r>
              <a:rPr spc="-515" dirty="0"/>
              <a:t> </a:t>
            </a:r>
            <a:r>
              <a:rPr spc="320" dirty="0"/>
              <a:t>service</a:t>
            </a:r>
            <a:r>
              <a:rPr spc="-515" dirty="0"/>
              <a:t> </a:t>
            </a:r>
            <a:r>
              <a:rPr spc="295" dirty="0"/>
              <a:t>provider)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8356" y="3149358"/>
            <a:ext cx="10122535" cy="309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0"/>
              </a:spcBef>
            </a:pP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22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225" dirty="0">
                <a:latin typeface="Lucida Sans Unicode"/>
                <a:cs typeface="Lucida Sans Unicode"/>
              </a:rPr>
              <a:t> </a:t>
            </a:r>
            <a:r>
              <a:rPr sz="4000" spc="60" dirty="0">
                <a:latin typeface="Lucida Sans Unicode"/>
                <a:cs typeface="Lucida Sans Unicode"/>
              </a:rPr>
              <a:t>responsible</a:t>
            </a:r>
            <a:r>
              <a:rPr sz="4000" spc="229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for</a:t>
            </a:r>
            <a:r>
              <a:rPr sz="4000" spc="22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registering,</a:t>
            </a:r>
            <a:r>
              <a:rPr sz="4000" spc="225" dirty="0">
                <a:latin typeface="Lucida Sans Unicode"/>
                <a:cs typeface="Lucida Sans Unicode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storing,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24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retrieving</a:t>
            </a:r>
            <a:r>
              <a:rPr sz="4000" spc="24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virtual</a:t>
            </a:r>
            <a:r>
              <a:rPr sz="4000" spc="24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disk</a:t>
            </a:r>
            <a:r>
              <a:rPr sz="4000" spc="245" dirty="0">
                <a:latin typeface="Lucida Sans Unicode"/>
                <a:cs typeface="Lucida Sans Unicode"/>
              </a:rPr>
              <a:t> </a:t>
            </a:r>
            <a:r>
              <a:rPr sz="4000" spc="210" dirty="0">
                <a:latin typeface="Lucida Sans Unicode"/>
                <a:cs typeface="Lucida Sans Unicode"/>
              </a:rPr>
              <a:t>images</a:t>
            </a:r>
            <a:r>
              <a:rPr sz="4000" spc="245" dirty="0">
                <a:latin typeface="Lucida Sans Unicode"/>
                <a:cs typeface="Lucida Sans Unicode"/>
              </a:rPr>
              <a:t> </a:t>
            </a:r>
            <a:r>
              <a:rPr sz="4000" spc="-20" dirty="0">
                <a:latin typeface="Lucida Sans Unicode"/>
                <a:cs typeface="Lucida Sans Unicode"/>
              </a:rPr>
              <a:t>from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-90" dirty="0">
                <a:latin typeface="Lucida Sans Unicode"/>
                <a:cs typeface="Lucida Sans Unicode"/>
              </a:rPr>
              <a:t>  </a:t>
            </a:r>
            <a:r>
              <a:rPr sz="4000" spc="170" dirty="0">
                <a:latin typeface="Lucida Sans Unicode"/>
                <a:cs typeface="Lucida Sans Unicode"/>
              </a:rPr>
              <a:t>complete</a:t>
            </a:r>
            <a:r>
              <a:rPr sz="4000" spc="-8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network.</a:t>
            </a:r>
            <a:r>
              <a:rPr sz="4000" spc="-90" dirty="0">
                <a:latin typeface="Lucida Sans Unicode"/>
                <a:cs typeface="Lucida Sans Unicode"/>
              </a:rPr>
              <a:t>  </a:t>
            </a:r>
            <a:r>
              <a:rPr sz="4000" spc="55" dirty="0">
                <a:latin typeface="Lucida Sans Unicode"/>
                <a:cs typeface="Lucida Sans Unicode"/>
              </a:rPr>
              <a:t>These</a:t>
            </a:r>
            <a:r>
              <a:rPr sz="4000" spc="-85" dirty="0">
                <a:latin typeface="Lucida Sans Unicode"/>
                <a:cs typeface="Lucida Sans Unicode"/>
              </a:rPr>
              <a:t>  </a:t>
            </a:r>
            <a:r>
              <a:rPr sz="4000" spc="200" dirty="0">
                <a:latin typeface="Lucida Sans Unicode"/>
                <a:cs typeface="Lucida Sans Unicode"/>
              </a:rPr>
              <a:t>images </a:t>
            </a:r>
            <a:r>
              <a:rPr sz="4000" spc="204" dirty="0">
                <a:latin typeface="Lucida Sans Unicode"/>
                <a:cs typeface="Lucida Sans Unicode"/>
              </a:rPr>
              <a:t>are</a:t>
            </a:r>
            <a:r>
              <a:rPr sz="4000" spc="-125" dirty="0">
                <a:latin typeface="Lucida Sans Unicode"/>
                <a:cs typeface="Lucida Sans Unicode"/>
              </a:rPr>
              <a:t> </a:t>
            </a:r>
            <a:r>
              <a:rPr sz="4000" spc="65" dirty="0">
                <a:latin typeface="Lucida Sans Unicode"/>
                <a:cs typeface="Lucida Sans Unicode"/>
              </a:rPr>
              <a:t>stored</a:t>
            </a:r>
            <a:r>
              <a:rPr sz="4000" spc="-12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in</a:t>
            </a:r>
            <a:r>
              <a:rPr sz="4000" spc="-125" dirty="0">
                <a:latin typeface="Lucida Sans Unicode"/>
                <a:cs typeface="Lucida Sans Unicode"/>
              </a:rPr>
              <a:t> </a:t>
            </a:r>
            <a:r>
              <a:rPr sz="4000" spc="505" dirty="0">
                <a:latin typeface="Lucida Sans Unicode"/>
                <a:cs typeface="Lucida Sans Unicode"/>
              </a:rPr>
              <a:t>a</a:t>
            </a:r>
            <a:r>
              <a:rPr sz="4000" spc="-120" dirty="0">
                <a:latin typeface="Lucida Sans Unicode"/>
                <a:cs typeface="Lucida Sans Unicode"/>
              </a:rPr>
              <a:t> </a:t>
            </a:r>
            <a:r>
              <a:rPr sz="4000" spc="120" dirty="0">
                <a:latin typeface="Lucida Sans Unicode"/>
                <a:cs typeface="Lucida Sans Unicode"/>
              </a:rPr>
              <a:t>wide</a:t>
            </a:r>
            <a:r>
              <a:rPr sz="4000" spc="-125" dirty="0">
                <a:latin typeface="Lucida Sans Unicode"/>
                <a:cs typeface="Lucida Sans Unicode"/>
              </a:rPr>
              <a:t> </a:t>
            </a:r>
            <a:r>
              <a:rPr sz="4000" spc="180" dirty="0">
                <a:latin typeface="Lucida Sans Unicode"/>
                <a:cs typeface="Lucida Sans Unicode"/>
              </a:rPr>
              <a:t>range</a:t>
            </a:r>
            <a:r>
              <a:rPr sz="4000" spc="-12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of</a:t>
            </a:r>
            <a:r>
              <a:rPr sz="4000" spc="-125" dirty="0">
                <a:latin typeface="Lucida Sans Unicode"/>
                <a:cs typeface="Lucida Sans Unicode"/>
              </a:rPr>
              <a:t> </a:t>
            </a:r>
            <a:r>
              <a:rPr sz="4000" spc="140" dirty="0">
                <a:latin typeface="Lucida Sans Unicode"/>
                <a:cs typeface="Lucida Sans Unicode"/>
              </a:rPr>
              <a:t>back-</a:t>
            </a:r>
            <a:r>
              <a:rPr sz="4000" spc="150" dirty="0">
                <a:latin typeface="Lucida Sans Unicode"/>
                <a:cs typeface="Lucida Sans Unicode"/>
              </a:rPr>
              <a:t>end </a:t>
            </a:r>
            <a:r>
              <a:rPr sz="4000" spc="55" dirty="0">
                <a:latin typeface="Lucida Sans Unicode"/>
                <a:cs typeface="Lucida Sans Unicode"/>
              </a:rPr>
              <a:t>systems.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55980" cy="1906905"/>
          </a:xfrm>
          <a:custGeom>
            <a:avLst/>
            <a:gdLst/>
            <a:ahLst/>
            <a:cxnLst/>
            <a:rect l="l" t="t" r="r" b="b"/>
            <a:pathLst>
              <a:path w="855980" h="1906905">
                <a:moveTo>
                  <a:pt x="640159" y="0"/>
                </a:moveTo>
                <a:lnTo>
                  <a:pt x="0" y="0"/>
                </a:lnTo>
                <a:lnTo>
                  <a:pt x="0" y="1906296"/>
                </a:lnTo>
                <a:lnTo>
                  <a:pt x="40540" y="1891855"/>
                </a:lnTo>
                <a:lnTo>
                  <a:pt x="101733" y="1866658"/>
                </a:lnTo>
                <a:lnTo>
                  <a:pt x="162213" y="1837867"/>
                </a:lnTo>
                <a:lnTo>
                  <a:pt x="220529" y="1806181"/>
                </a:lnTo>
                <a:lnTo>
                  <a:pt x="276685" y="1771624"/>
                </a:lnTo>
                <a:lnTo>
                  <a:pt x="332125" y="1733461"/>
                </a:lnTo>
                <a:lnTo>
                  <a:pt x="384685" y="1693151"/>
                </a:lnTo>
                <a:lnTo>
                  <a:pt x="435079" y="1649945"/>
                </a:lnTo>
                <a:lnTo>
                  <a:pt x="483318" y="1604594"/>
                </a:lnTo>
                <a:lnTo>
                  <a:pt x="529396" y="1556346"/>
                </a:lnTo>
                <a:lnTo>
                  <a:pt x="572595" y="1505953"/>
                </a:lnTo>
                <a:lnTo>
                  <a:pt x="612913" y="1452676"/>
                </a:lnTo>
                <a:lnTo>
                  <a:pt x="650354" y="1397965"/>
                </a:lnTo>
                <a:lnTo>
                  <a:pt x="684912" y="1341805"/>
                </a:lnTo>
                <a:lnTo>
                  <a:pt x="716587" y="1282763"/>
                </a:lnTo>
                <a:lnTo>
                  <a:pt x="745385" y="1223009"/>
                </a:lnTo>
                <a:lnTo>
                  <a:pt x="771306" y="1161808"/>
                </a:lnTo>
                <a:lnTo>
                  <a:pt x="792906" y="1099172"/>
                </a:lnTo>
                <a:lnTo>
                  <a:pt x="812344" y="1035100"/>
                </a:lnTo>
                <a:lnTo>
                  <a:pt x="827464" y="971016"/>
                </a:lnTo>
                <a:lnTo>
                  <a:pt x="839703" y="905497"/>
                </a:lnTo>
                <a:lnTo>
                  <a:pt x="848344" y="839266"/>
                </a:lnTo>
                <a:lnTo>
                  <a:pt x="854104" y="773023"/>
                </a:lnTo>
                <a:lnTo>
                  <a:pt x="855543" y="706793"/>
                </a:lnTo>
                <a:lnTo>
                  <a:pt x="854104" y="640549"/>
                </a:lnTo>
                <a:lnTo>
                  <a:pt x="848344" y="574319"/>
                </a:lnTo>
                <a:lnTo>
                  <a:pt x="839703" y="508076"/>
                </a:lnTo>
                <a:lnTo>
                  <a:pt x="827464" y="442556"/>
                </a:lnTo>
                <a:lnTo>
                  <a:pt x="812344" y="377761"/>
                </a:lnTo>
                <a:lnTo>
                  <a:pt x="793625" y="314401"/>
                </a:lnTo>
                <a:lnTo>
                  <a:pt x="771306" y="251764"/>
                </a:lnTo>
                <a:lnTo>
                  <a:pt x="745385" y="190576"/>
                </a:lnTo>
                <a:lnTo>
                  <a:pt x="717307" y="130098"/>
                </a:lnTo>
                <a:lnTo>
                  <a:pt x="685631" y="71780"/>
                </a:lnTo>
                <a:lnTo>
                  <a:pt x="650354" y="14897"/>
                </a:lnTo>
                <a:lnTo>
                  <a:pt x="6401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12757" y="9386443"/>
            <a:ext cx="2035810" cy="901065"/>
          </a:xfrm>
          <a:custGeom>
            <a:avLst/>
            <a:gdLst/>
            <a:ahLst/>
            <a:cxnLst/>
            <a:rect l="l" t="t" r="r" b="b"/>
            <a:pathLst>
              <a:path w="2035809" h="901065">
                <a:moveTo>
                  <a:pt x="2035497" y="640070"/>
                </a:moveTo>
                <a:lnTo>
                  <a:pt x="2031890" y="573112"/>
                </a:lnTo>
                <a:lnTo>
                  <a:pt x="2021806" y="506874"/>
                </a:lnTo>
                <a:lnTo>
                  <a:pt x="2003810" y="442074"/>
                </a:lnTo>
                <a:lnTo>
                  <a:pt x="1980048" y="379432"/>
                </a:lnTo>
                <a:lnTo>
                  <a:pt x="1949810" y="319673"/>
                </a:lnTo>
                <a:lnTo>
                  <a:pt x="1913094" y="263515"/>
                </a:lnTo>
                <a:lnTo>
                  <a:pt x="1871336" y="211679"/>
                </a:lnTo>
                <a:lnTo>
                  <a:pt x="1823813" y="164158"/>
                </a:lnTo>
                <a:lnTo>
                  <a:pt x="1771972" y="122397"/>
                </a:lnTo>
                <a:lnTo>
                  <a:pt x="1715101" y="85680"/>
                </a:lnTo>
                <a:lnTo>
                  <a:pt x="1656059" y="55439"/>
                </a:lnTo>
                <a:lnTo>
                  <a:pt x="1593410" y="31681"/>
                </a:lnTo>
                <a:lnTo>
                  <a:pt x="1528614" y="13677"/>
                </a:lnTo>
                <a:lnTo>
                  <a:pt x="1462371" y="3596"/>
                </a:lnTo>
                <a:lnTo>
                  <a:pt x="1395417" y="0"/>
                </a:lnTo>
                <a:lnTo>
                  <a:pt x="1361571" y="720"/>
                </a:lnTo>
                <a:lnTo>
                  <a:pt x="1295341" y="7918"/>
                </a:lnTo>
                <a:lnTo>
                  <a:pt x="1229821" y="21600"/>
                </a:lnTo>
                <a:lnTo>
                  <a:pt x="1165737" y="42481"/>
                </a:lnTo>
                <a:lnTo>
                  <a:pt x="1104536" y="69840"/>
                </a:lnTo>
                <a:lnTo>
                  <a:pt x="1046941" y="102959"/>
                </a:lnTo>
                <a:lnTo>
                  <a:pt x="992941" y="142558"/>
                </a:lnTo>
                <a:lnTo>
                  <a:pt x="942547" y="187196"/>
                </a:lnTo>
                <a:lnTo>
                  <a:pt x="897894" y="237594"/>
                </a:lnTo>
                <a:lnTo>
                  <a:pt x="858296" y="291594"/>
                </a:lnTo>
                <a:lnTo>
                  <a:pt x="825187" y="349195"/>
                </a:lnTo>
                <a:lnTo>
                  <a:pt x="797818" y="410394"/>
                </a:lnTo>
                <a:lnTo>
                  <a:pt x="776939" y="474474"/>
                </a:lnTo>
                <a:lnTo>
                  <a:pt x="763262" y="539993"/>
                </a:lnTo>
                <a:lnTo>
                  <a:pt x="756061" y="606232"/>
                </a:lnTo>
                <a:lnTo>
                  <a:pt x="755337" y="640070"/>
                </a:lnTo>
                <a:lnTo>
                  <a:pt x="755270" y="900554"/>
                </a:lnTo>
              </a:path>
              <a:path w="2035809" h="901065">
                <a:moveTo>
                  <a:pt x="2035497" y="900554"/>
                </a:moveTo>
                <a:lnTo>
                  <a:pt x="2035497" y="640070"/>
                </a:lnTo>
              </a:path>
              <a:path w="2035809" h="901065">
                <a:moveTo>
                  <a:pt x="1280215" y="640070"/>
                </a:moveTo>
                <a:lnTo>
                  <a:pt x="1276621" y="573112"/>
                </a:lnTo>
                <a:lnTo>
                  <a:pt x="1266537" y="506874"/>
                </a:lnTo>
                <a:lnTo>
                  <a:pt x="1248541" y="442074"/>
                </a:lnTo>
                <a:lnTo>
                  <a:pt x="1224780" y="379432"/>
                </a:lnTo>
                <a:lnTo>
                  <a:pt x="1194541" y="319673"/>
                </a:lnTo>
                <a:lnTo>
                  <a:pt x="1157812" y="263515"/>
                </a:lnTo>
                <a:lnTo>
                  <a:pt x="1116055" y="211679"/>
                </a:lnTo>
                <a:lnTo>
                  <a:pt x="1068544" y="164158"/>
                </a:lnTo>
                <a:lnTo>
                  <a:pt x="1016703" y="122397"/>
                </a:lnTo>
                <a:lnTo>
                  <a:pt x="959819" y="85680"/>
                </a:lnTo>
                <a:lnTo>
                  <a:pt x="900777" y="55439"/>
                </a:lnTo>
                <a:lnTo>
                  <a:pt x="838141" y="31681"/>
                </a:lnTo>
                <a:lnTo>
                  <a:pt x="773345" y="13677"/>
                </a:lnTo>
                <a:lnTo>
                  <a:pt x="707102" y="3596"/>
                </a:lnTo>
                <a:lnTo>
                  <a:pt x="640148" y="0"/>
                </a:lnTo>
                <a:lnTo>
                  <a:pt x="606302" y="720"/>
                </a:lnTo>
                <a:lnTo>
                  <a:pt x="540059" y="7918"/>
                </a:lnTo>
                <a:lnTo>
                  <a:pt x="474540" y="21600"/>
                </a:lnTo>
                <a:lnTo>
                  <a:pt x="410468" y="42481"/>
                </a:lnTo>
                <a:lnTo>
                  <a:pt x="349267" y="69840"/>
                </a:lnTo>
                <a:lnTo>
                  <a:pt x="291660" y="102959"/>
                </a:lnTo>
                <a:lnTo>
                  <a:pt x="237659" y="142558"/>
                </a:lnTo>
                <a:lnTo>
                  <a:pt x="187266" y="187196"/>
                </a:lnTo>
                <a:lnTo>
                  <a:pt x="142625" y="237594"/>
                </a:lnTo>
                <a:lnTo>
                  <a:pt x="103027" y="291594"/>
                </a:lnTo>
                <a:lnTo>
                  <a:pt x="69905" y="349195"/>
                </a:lnTo>
                <a:lnTo>
                  <a:pt x="42549" y="410394"/>
                </a:lnTo>
                <a:lnTo>
                  <a:pt x="21671" y="474474"/>
                </a:lnTo>
                <a:lnTo>
                  <a:pt x="7993" y="539993"/>
                </a:lnTo>
                <a:lnTo>
                  <a:pt x="792" y="606232"/>
                </a:lnTo>
                <a:lnTo>
                  <a:pt x="68" y="640070"/>
                </a:lnTo>
                <a:lnTo>
                  <a:pt x="0" y="900554"/>
                </a:lnTo>
              </a:path>
              <a:path w="2035809" h="901065">
                <a:moveTo>
                  <a:pt x="1280215" y="900554"/>
                </a:moveTo>
                <a:lnTo>
                  <a:pt x="1280215" y="64007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536591" y="-9358"/>
            <a:ext cx="6760845" cy="8739505"/>
            <a:chOff x="11536591" y="-9358"/>
            <a:chExt cx="6760845" cy="8739505"/>
          </a:xfrm>
        </p:grpSpPr>
        <p:sp>
          <p:nvSpPr>
            <p:cNvPr id="5" name="object 5"/>
            <p:cNvSpPr/>
            <p:nvPr/>
          </p:nvSpPr>
          <p:spPr>
            <a:xfrm>
              <a:off x="16709388" y="0"/>
              <a:ext cx="1579245" cy="2002789"/>
            </a:xfrm>
            <a:custGeom>
              <a:avLst/>
              <a:gdLst/>
              <a:ahLst/>
              <a:cxnLst/>
              <a:rect l="l" t="t" r="r" b="b"/>
              <a:pathLst>
                <a:path w="1579244" h="2002789">
                  <a:moveTo>
                    <a:pt x="0" y="732713"/>
                  </a:moveTo>
                  <a:lnTo>
                    <a:pt x="1396" y="666483"/>
                  </a:lnTo>
                  <a:lnTo>
                    <a:pt x="7111" y="600252"/>
                  </a:lnTo>
                  <a:lnTo>
                    <a:pt x="15747" y="534009"/>
                  </a:lnTo>
                  <a:lnTo>
                    <a:pt x="28066" y="468490"/>
                  </a:lnTo>
                  <a:lnTo>
                    <a:pt x="43179" y="403694"/>
                  </a:lnTo>
                  <a:lnTo>
                    <a:pt x="61848" y="340334"/>
                  </a:lnTo>
                  <a:lnTo>
                    <a:pt x="84200" y="277698"/>
                  </a:lnTo>
                  <a:lnTo>
                    <a:pt x="110108" y="216496"/>
                  </a:lnTo>
                  <a:lnTo>
                    <a:pt x="138175" y="156019"/>
                  </a:lnTo>
                  <a:lnTo>
                    <a:pt x="169798" y="97701"/>
                  </a:lnTo>
                  <a:lnTo>
                    <a:pt x="205104" y="40817"/>
                  </a:lnTo>
                  <a:lnTo>
                    <a:pt x="233055" y="0"/>
                  </a:lnTo>
                </a:path>
                <a:path w="1579244" h="2002789">
                  <a:moveTo>
                    <a:pt x="1578622" y="1964198"/>
                  </a:moveTo>
                  <a:lnTo>
                    <a:pt x="1534159" y="1974684"/>
                  </a:lnTo>
                  <a:lnTo>
                    <a:pt x="1468754" y="1986927"/>
                  </a:lnTo>
                  <a:lnTo>
                    <a:pt x="1402460" y="1995563"/>
                  </a:lnTo>
                  <a:lnTo>
                    <a:pt x="1336166" y="2001316"/>
                  </a:lnTo>
                  <a:lnTo>
                    <a:pt x="1269999" y="2002764"/>
                  </a:lnTo>
                  <a:lnTo>
                    <a:pt x="1269999" y="2002040"/>
                  </a:lnTo>
                  <a:lnTo>
                    <a:pt x="1203705" y="2000605"/>
                  </a:lnTo>
                  <a:lnTo>
                    <a:pt x="1137538" y="1994839"/>
                  </a:lnTo>
                  <a:lnTo>
                    <a:pt x="1071244" y="1986203"/>
                  </a:lnTo>
                  <a:lnTo>
                    <a:pt x="1005712" y="1973960"/>
                  </a:lnTo>
                  <a:lnTo>
                    <a:pt x="941704" y="1958847"/>
                  </a:lnTo>
                  <a:lnTo>
                    <a:pt x="877569" y="1940115"/>
                  </a:lnTo>
                  <a:lnTo>
                    <a:pt x="814958" y="1917801"/>
                  </a:lnTo>
                  <a:lnTo>
                    <a:pt x="753744" y="1892604"/>
                  </a:lnTo>
                  <a:lnTo>
                    <a:pt x="693292" y="1863801"/>
                  </a:lnTo>
                  <a:lnTo>
                    <a:pt x="634999" y="1832127"/>
                  </a:lnTo>
                  <a:lnTo>
                    <a:pt x="578865" y="1797570"/>
                  </a:lnTo>
                  <a:lnTo>
                    <a:pt x="523366" y="1759407"/>
                  </a:lnTo>
                  <a:lnTo>
                    <a:pt x="470788" y="1719097"/>
                  </a:lnTo>
                  <a:lnTo>
                    <a:pt x="420369" y="1675891"/>
                  </a:lnTo>
                  <a:lnTo>
                    <a:pt x="372109" y="1630540"/>
                  </a:lnTo>
                  <a:lnTo>
                    <a:pt x="326135" y="1582292"/>
                  </a:lnTo>
                  <a:lnTo>
                    <a:pt x="282955" y="1531899"/>
                  </a:lnTo>
                  <a:lnTo>
                    <a:pt x="242569" y="1478610"/>
                  </a:lnTo>
                  <a:lnTo>
                    <a:pt x="205104" y="1423898"/>
                  </a:lnTo>
                  <a:lnTo>
                    <a:pt x="170560" y="1367739"/>
                  </a:lnTo>
                  <a:lnTo>
                    <a:pt x="138937" y="1308696"/>
                  </a:lnTo>
                  <a:lnTo>
                    <a:pt x="110108" y="1248943"/>
                  </a:lnTo>
                  <a:lnTo>
                    <a:pt x="84200" y="1187742"/>
                  </a:lnTo>
                  <a:lnTo>
                    <a:pt x="62610" y="1125105"/>
                  </a:lnTo>
                  <a:lnTo>
                    <a:pt x="43179" y="1061034"/>
                  </a:lnTo>
                  <a:lnTo>
                    <a:pt x="28066" y="996949"/>
                  </a:lnTo>
                  <a:lnTo>
                    <a:pt x="15747" y="931430"/>
                  </a:lnTo>
                  <a:lnTo>
                    <a:pt x="7111" y="865200"/>
                  </a:lnTo>
                  <a:lnTo>
                    <a:pt x="1396" y="798956"/>
                  </a:lnTo>
                  <a:lnTo>
                    <a:pt x="0" y="732713"/>
                  </a:lnTo>
                </a:path>
                <a:path w="1579244" h="2002789">
                  <a:moveTo>
                    <a:pt x="629919" y="732713"/>
                  </a:moveTo>
                  <a:lnTo>
                    <a:pt x="633475" y="665759"/>
                  </a:lnTo>
                  <a:lnTo>
                    <a:pt x="643635" y="599516"/>
                  </a:lnTo>
                  <a:lnTo>
                    <a:pt x="661542" y="534733"/>
                  </a:lnTo>
                  <a:lnTo>
                    <a:pt x="685418" y="472084"/>
                  </a:lnTo>
                  <a:lnTo>
                    <a:pt x="715644" y="412330"/>
                  </a:lnTo>
                  <a:lnTo>
                    <a:pt x="752347" y="356171"/>
                  </a:lnTo>
                  <a:lnTo>
                    <a:pt x="794130" y="304330"/>
                  </a:lnTo>
                  <a:lnTo>
                    <a:pt x="841628" y="256819"/>
                  </a:lnTo>
                  <a:lnTo>
                    <a:pt x="893444" y="215049"/>
                  </a:lnTo>
                  <a:lnTo>
                    <a:pt x="950340" y="178333"/>
                  </a:lnTo>
                  <a:lnTo>
                    <a:pt x="1009395" y="148094"/>
                  </a:lnTo>
                  <a:lnTo>
                    <a:pt x="1072006" y="124332"/>
                  </a:lnTo>
                  <a:lnTo>
                    <a:pt x="1136776" y="106337"/>
                  </a:lnTo>
                  <a:lnTo>
                    <a:pt x="1203070" y="96265"/>
                  </a:lnTo>
                  <a:lnTo>
                    <a:pt x="1269999" y="92659"/>
                  </a:lnTo>
                  <a:lnTo>
                    <a:pt x="1303781" y="93383"/>
                  </a:lnTo>
                  <a:lnTo>
                    <a:pt x="1370075" y="100583"/>
                  </a:lnTo>
                  <a:lnTo>
                    <a:pt x="1435607" y="114261"/>
                  </a:lnTo>
                  <a:lnTo>
                    <a:pt x="1499615" y="135140"/>
                  </a:lnTo>
                  <a:lnTo>
                    <a:pt x="1560829" y="162496"/>
                  </a:lnTo>
                  <a:lnTo>
                    <a:pt x="1578622" y="172019"/>
                  </a:lnTo>
                </a:path>
                <a:path w="1579244" h="2002789">
                  <a:moveTo>
                    <a:pt x="1578622" y="1293038"/>
                  </a:moveTo>
                  <a:lnTo>
                    <a:pt x="1529841" y="1317345"/>
                  </a:lnTo>
                  <a:lnTo>
                    <a:pt x="1467230" y="1341107"/>
                  </a:lnTo>
                  <a:lnTo>
                    <a:pt x="1403222" y="1358379"/>
                  </a:lnTo>
                  <a:lnTo>
                    <a:pt x="1336928" y="1369186"/>
                  </a:lnTo>
                  <a:lnTo>
                    <a:pt x="1269999" y="1372781"/>
                  </a:lnTo>
                  <a:lnTo>
                    <a:pt x="1269999" y="1372057"/>
                  </a:lnTo>
                  <a:lnTo>
                    <a:pt x="1236852" y="1371345"/>
                  </a:lnTo>
                  <a:lnTo>
                    <a:pt x="1169923" y="1364145"/>
                  </a:lnTo>
                  <a:lnTo>
                    <a:pt x="1104391" y="1350454"/>
                  </a:lnTo>
                  <a:lnTo>
                    <a:pt x="1041018" y="1329588"/>
                  </a:lnTo>
                  <a:lnTo>
                    <a:pt x="979804" y="1302219"/>
                  </a:lnTo>
                  <a:lnTo>
                    <a:pt x="921511" y="1269110"/>
                  </a:lnTo>
                  <a:lnTo>
                    <a:pt x="867536" y="1229512"/>
                  </a:lnTo>
                  <a:lnTo>
                    <a:pt x="817879" y="1184871"/>
                  </a:lnTo>
                  <a:lnTo>
                    <a:pt x="772540" y="1135189"/>
                  </a:lnTo>
                  <a:lnTo>
                    <a:pt x="733551" y="1081189"/>
                  </a:lnTo>
                  <a:lnTo>
                    <a:pt x="699769" y="1022870"/>
                  </a:lnTo>
                  <a:lnTo>
                    <a:pt x="672337" y="961669"/>
                  </a:lnTo>
                  <a:lnTo>
                    <a:pt x="652271" y="898309"/>
                  </a:lnTo>
                  <a:lnTo>
                    <a:pt x="637793" y="832789"/>
                  </a:lnTo>
                  <a:lnTo>
                    <a:pt x="630681" y="765835"/>
                  </a:lnTo>
                  <a:lnTo>
                    <a:pt x="629919" y="732713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6591" y="777456"/>
              <a:ext cx="6387706" cy="79523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508250" y="-13622"/>
            <a:ext cx="15038506" cy="2632144"/>
          </a:xfrm>
          <a:prstGeom prst="rect">
            <a:avLst/>
          </a:prstGeom>
        </p:spPr>
        <p:txBody>
          <a:bodyPr vert="horz" wrap="square" lIns="0" tIns="922311" rIns="0" bIns="0" rtlCol="0">
            <a:spAutoFit/>
          </a:bodyPr>
          <a:lstStyle/>
          <a:p>
            <a:pPr marL="170815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Horizon</a:t>
            </a:r>
            <a:r>
              <a:rPr spc="-509" dirty="0"/>
              <a:t> </a:t>
            </a:r>
            <a:r>
              <a:rPr spc="480" dirty="0"/>
              <a:t>(dashboard)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6597" y="3330139"/>
            <a:ext cx="10665460" cy="24879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5"/>
              </a:spcBef>
            </a:pP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10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100" dirty="0">
                <a:latin typeface="Lucida Sans Unicode"/>
                <a:cs typeface="Lucida Sans Unicode"/>
              </a:rPr>
              <a:t>  </a:t>
            </a:r>
            <a:r>
              <a:rPr sz="4000" spc="60" dirty="0">
                <a:latin typeface="Lucida Sans Unicode"/>
                <a:cs typeface="Lucida Sans Unicode"/>
              </a:rPr>
              <a:t>responsible</a:t>
            </a:r>
            <a:r>
              <a:rPr sz="4000" spc="10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for</a:t>
            </a:r>
            <a:r>
              <a:rPr sz="4000" spc="100" dirty="0">
                <a:latin typeface="Lucida Sans Unicode"/>
                <a:cs typeface="Lucida Sans Unicode"/>
              </a:rPr>
              <a:t>  </a:t>
            </a:r>
            <a:r>
              <a:rPr sz="4000" spc="50" dirty="0">
                <a:latin typeface="Lucida Sans Unicode"/>
                <a:cs typeface="Lucida Sans Unicode"/>
              </a:rPr>
              <a:t>providing</a:t>
            </a:r>
            <a:r>
              <a:rPr sz="4000" spc="100" dirty="0">
                <a:latin typeface="Lucida Sans Unicode"/>
                <a:cs typeface="Lucida Sans Unicode"/>
              </a:rPr>
              <a:t>  </a:t>
            </a:r>
            <a:r>
              <a:rPr sz="4000" spc="505" dirty="0">
                <a:latin typeface="Lucida Sans Unicode"/>
                <a:cs typeface="Lucida Sans Unicode"/>
              </a:rPr>
              <a:t>a</a:t>
            </a:r>
            <a:r>
              <a:rPr sz="4000" spc="100" dirty="0">
                <a:latin typeface="Lucida Sans Unicode"/>
                <a:cs typeface="Lucida Sans Unicode"/>
              </a:rPr>
              <a:t>  </a:t>
            </a:r>
            <a:r>
              <a:rPr sz="4000" spc="120" dirty="0">
                <a:latin typeface="Lucida Sans Unicode"/>
                <a:cs typeface="Lucida Sans Unicode"/>
              </a:rPr>
              <a:t>web- </a:t>
            </a:r>
            <a:r>
              <a:rPr sz="4000" spc="240" dirty="0">
                <a:latin typeface="Lucida Sans Unicode"/>
                <a:cs typeface="Lucida Sans Unicode"/>
              </a:rPr>
              <a:t>based</a:t>
            </a:r>
            <a:r>
              <a:rPr sz="4000" spc="-135" dirty="0">
                <a:latin typeface="Lucida Sans Unicode"/>
                <a:cs typeface="Lucida Sans Unicode"/>
              </a:rPr>
              <a:t> </a:t>
            </a:r>
            <a:r>
              <a:rPr sz="4000" spc="100" dirty="0">
                <a:latin typeface="Lucida Sans Unicode"/>
                <a:cs typeface="Lucida Sans Unicode"/>
              </a:rPr>
              <a:t>interface</a:t>
            </a:r>
            <a:r>
              <a:rPr sz="4000" spc="-130" dirty="0">
                <a:latin typeface="Lucida Sans Unicode"/>
                <a:cs typeface="Lucida Sans Unicode"/>
              </a:rPr>
              <a:t> </a:t>
            </a:r>
            <a:r>
              <a:rPr sz="4000" spc="-20" dirty="0">
                <a:latin typeface="Lucida Sans Unicode"/>
                <a:cs typeface="Lucida Sans Unicode"/>
              </a:rPr>
              <a:t>for</a:t>
            </a:r>
            <a:r>
              <a:rPr sz="4000" spc="-130" dirty="0">
                <a:latin typeface="Lucida Sans Unicode"/>
                <a:cs typeface="Lucida Sans Unicode"/>
              </a:rPr>
              <a:t> </a:t>
            </a:r>
            <a:r>
              <a:rPr sz="4000" spc="145" dirty="0">
                <a:latin typeface="Lucida Sans Unicode"/>
                <a:cs typeface="Lucida Sans Unicode"/>
              </a:rPr>
              <a:t>OpenStack</a:t>
            </a:r>
            <a:r>
              <a:rPr sz="4000" spc="-135" dirty="0">
                <a:latin typeface="Lucida Sans Unicode"/>
                <a:cs typeface="Lucida Sans Unicode"/>
              </a:rPr>
              <a:t> </a:t>
            </a:r>
            <a:r>
              <a:rPr sz="4000" spc="50" dirty="0">
                <a:latin typeface="Lucida Sans Unicode"/>
                <a:cs typeface="Lucida Sans Unicode"/>
              </a:rPr>
              <a:t>services.</a:t>
            </a:r>
            <a:r>
              <a:rPr sz="4000" spc="-130" dirty="0">
                <a:latin typeface="Lucida Sans Unicode"/>
                <a:cs typeface="Lucida Sans Unicode"/>
              </a:rPr>
              <a:t> </a:t>
            </a:r>
            <a:r>
              <a:rPr sz="4000" spc="-25" dirty="0">
                <a:latin typeface="Lucida Sans Unicode"/>
                <a:cs typeface="Lucida Sans Unicode"/>
              </a:rPr>
              <a:t>It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835" dirty="0">
                <a:latin typeface="Lucida Sans Unicode"/>
                <a:cs typeface="Lucida Sans Unicode"/>
              </a:rPr>
              <a:t>  </a:t>
            </a:r>
            <a:r>
              <a:rPr sz="4000" spc="145" dirty="0">
                <a:latin typeface="Lucida Sans Unicode"/>
                <a:cs typeface="Lucida Sans Unicode"/>
              </a:rPr>
              <a:t>used</a:t>
            </a:r>
            <a:r>
              <a:rPr sz="4000" spc="83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to</a:t>
            </a:r>
            <a:r>
              <a:rPr sz="4000" spc="840" dirty="0">
                <a:latin typeface="Lucida Sans Unicode"/>
                <a:cs typeface="Lucida Sans Unicode"/>
              </a:rPr>
              <a:t>  </a:t>
            </a:r>
            <a:r>
              <a:rPr sz="4000" spc="210" dirty="0">
                <a:latin typeface="Lucida Sans Unicode"/>
                <a:cs typeface="Lucida Sans Unicode"/>
              </a:rPr>
              <a:t>manage,</a:t>
            </a:r>
            <a:r>
              <a:rPr sz="4000" spc="83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provision,</a:t>
            </a:r>
            <a:r>
              <a:rPr sz="4000" spc="835" dirty="0">
                <a:latin typeface="Lucida Sans Unicode"/>
                <a:cs typeface="Lucida Sans Unicode"/>
              </a:rPr>
              <a:t>  </a:t>
            </a:r>
            <a:r>
              <a:rPr sz="4000" spc="229" dirty="0">
                <a:latin typeface="Lucida Sans Unicode"/>
                <a:cs typeface="Lucida Sans Unicode"/>
              </a:rPr>
              <a:t>and </a:t>
            </a:r>
            <a:r>
              <a:rPr sz="4000" dirty="0">
                <a:latin typeface="Lucida Sans Unicode"/>
                <a:cs typeface="Lucida Sans Unicode"/>
              </a:rPr>
              <a:t>monitor</a:t>
            </a:r>
            <a:r>
              <a:rPr sz="4000" spc="-40" dirty="0">
                <a:latin typeface="Lucida Sans Unicode"/>
                <a:cs typeface="Lucida Sans Unicode"/>
              </a:rPr>
              <a:t> </a:t>
            </a:r>
            <a:r>
              <a:rPr sz="4000" spc="110" dirty="0">
                <a:latin typeface="Lucida Sans Unicode"/>
                <a:cs typeface="Lucida Sans Unicode"/>
              </a:rPr>
              <a:t>cloud</a:t>
            </a:r>
            <a:r>
              <a:rPr sz="4000" spc="-35" dirty="0">
                <a:latin typeface="Lucida Sans Unicode"/>
                <a:cs typeface="Lucida Sans Unicode"/>
              </a:rPr>
              <a:t> </a:t>
            </a:r>
            <a:r>
              <a:rPr sz="4000" spc="35" dirty="0">
                <a:latin typeface="Lucida Sans Unicode"/>
                <a:cs typeface="Lucida Sans Unicode"/>
              </a:rPr>
              <a:t>resources.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1580" cy="2075180"/>
          </a:xfrm>
          <a:custGeom>
            <a:avLst/>
            <a:gdLst/>
            <a:ahLst/>
            <a:cxnLst/>
            <a:rect l="l" t="t" r="r" b="b"/>
            <a:pathLst>
              <a:path w="1211580" h="2075180">
                <a:moveTo>
                  <a:pt x="921720" y="0"/>
                </a:moveTo>
                <a:lnTo>
                  <a:pt x="0" y="0"/>
                </a:lnTo>
                <a:lnTo>
                  <a:pt x="0" y="2074795"/>
                </a:lnTo>
                <a:lnTo>
                  <a:pt x="73640" y="2068867"/>
                </a:lnTo>
                <a:lnTo>
                  <a:pt x="139873" y="2060231"/>
                </a:lnTo>
                <a:lnTo>
                  <a:pt x="205393" y="2048001"/>
                </a:lnTo>
                <a:lnTo>
                  <a:pt x="269468" y="2032876"/>
                </a:lnTo>
                <a:lnTo>
                  <a:pt x="333548" y="2014156"/>
                </a:lnTo>
                <a:lnTo>
                  <a:pt x="396185" y="1991842"/>
                </a:lnTo>
                <a:lnTo>
                  <a:pt x="457384" y="1966633"/>
                </a:lnTo>
                <a:lnTo>
                  <a:pt x="517857" y="1937842"/>
                </a:lnTo>
                <a:lnTo>
                  <a:pt x="576178" y="1906168"/>
                </a:lnTo>
                <a:lnTo>
                  <a:pt x="632335" y="1871598"/>
                </a:lnTo>
                <a:lnTo>
                  <a:pt x="687769" y="1833448"/>
                </a:lnTo>
                <a:lnTo>
                  <a:pt x="740331" y="1793125"/>
                </a:lnTo>
                <a:lnTo>
                  <a:pt x="790728" y="1749932"/>
                </a:lnTo>
                <a:lnTo>
                  <a:pt x="838964" y="1704568"/>
                </a:lnTo>
                <a:lnTo>
                  <a:pt x="885041" y="1656333"/>
                </a:lnTo>
                <a:lnTo>
                  <a:pt x="928240" y="1605927"/>
                </a:lnTo>
                <a:lnTo>
                  <a:pt x="968559" y="1552651"/>
                </a:lnTo>
                <a:lnTo>
                  <a:pt x="1005998" y="1497939"/>
                </a:lnTo>
                <a:lnTo>
                  <a:pt x="1040556" y="1441780"/>
                </a:lnTo>
                <a:lnTo>
                  <a:pt x="1072231" y="1382750"/>
                </a:lnTo>
                <a:lnTo>
                  <a:pt x="1101035" y="1322984"/>
                </a:lnTo>
                <a:lnTo>
                  <a:pt x="1126950" y="1261783"/>
                </a:lnTo>
                <a:lnTo>
                  <a:pt x="1148551" y="1199146"/>
                </a:lnTo>
                <a:lnTo>
                  <a:pt x="1167988" y="1135075"/>
                </a:lnTo>
                <a:lnTo>
                  <a:pt x="1183109" y="1071003"/>
                </a:lnTo>
                <a:lnTo>
                  <a:pt x="1195348" y="1005484"/>
                </a:lnTo>
                <a:lnTo>
                  <a:pt x="1203989" y="939241"/>
                </a:lnTo>
                <a:lnTo>
                  <a:pt x="1209749" y="873010"/>
                </a:lnTo>
                <a:lnTo>
                  <a:pt x="1211187" y="806767"/>
                </a:lnTo>
                <a:lnTo>
                  <a:pt x="1209749" y="740536"/>
                </a:lnTo>
                <a:lnTo>
                  <a:pt x="1203989" y="674293"/>
                </a:lnTo>
                <a:lnTo>
                  <a:pt x="1195348" y="608063"/>
                </a:lnTo>
                <a:lnTo>
                  <a:pt x="1183109" y="542543"/>
                </a:lnTo>
                <a:lnTo>
                  <a:pt x="1167988" y="477735"/>
                </a:lnTo>
                <a:lnTo>
                  <a:pt x="1149271" y="414388"/>
                </a:lnTo>
                <a:lnTo>
                  <a:pt x="1126950" y="351751"/>
                </a:lnTo>
                <a:lnTo>
                  <a:pt x="1101035" y="290550"/>
                </a:lnTo>
                <a:lnTo>
                  <a:pt x="1072956" y="230073"/>
                </a:lnTo>
                <a:lnTo>
                  <a:pt x="1041275" y="171754"/>
                </a:lnTo>
                <a:lnTo>
                  <a:pt x="1005998" y="114884"/>
                </a:lnTo>
                <a:lnTo>
                  <a:pt x="968559" y="60159"/>
                </a:lnTo>
                <a:lnTo>
                  <a:pt x="928240" y="7607"/>
                </a:lnTo>
                <a:lnTo>
                  <a:pt x="92172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68422" y="9486421"/>
            <a:ext cx="2035810" cy="800735"/>
          </a:xfrm>
          <a:custGeom>
            <a:avLst/>
            <a:gdLst/>
            <a:ahLst/>
            <a:cxnLst/>
            <a:rect l="l" t="t" r="r" b="b"/>
            <a:pathLst>
              <a:path w="2035809" h="800734">
                <a:moveTo>
                  <a:pt x="2035470" y="640075"/>
                </a:moveTo>
                <a:lnTo>
                  <a:pt x="2031863" y="573112"/>
                </a:lnTo>
                <a:lnTo>
                  <a:pt x="2021792" y="506874"/>
                </a:lnTo>
                <a:lnTo>
                  <a:pt x="2003796" y="442074"/>
                </a:lnTo>
                <a:lnTo>
                  <a:pt x="1980034" y="379438"/>
                </a:lnTo>
                <a:lnTo>
                  <a:pt x="1949796" y="319678"/>
                </a:lnTo>
                <a:lnTo>
                  <a:pt x="1913067" y="263520"/>
                </a:lnTo>
                <a:lnTo>
                  <a:pt x="1871310" y="211679"/>
                </a:lnTo>
                <a:lnTo>
                  <a:pt x="1823799" y="164157"/>
                </a:lnTo>
                <a:lnTo>
                  <a:pt x="1771957" y="122400"/>
                </a:lnTo>
                <a:lnTo>
                  <a:pt x="1715074" y="85680"/>
                </a:lnTo>
                <a:lnTo>
                  <a:pt x="1656032" y="55444"/>
                </a:lnTo>
                <a:lnTo>
                  <a:pt x="1593395" y="31681"/>
                </a:lnTo>
                <a:lnTo>
                  <a:pt x="1528587" y="13682"/>
                </a:lnTo>
                <a:lnTo>
                  <a:pt x="1462357" y="3601"/>
                </a:lnTo>
                <a:lnTo>
                  <a:pt x="1395390" y="0"/>
                </a:lnTo>
                <a:lnTo>
                  <a:pt x="1361557" y="720"/>
                </a:lnTo>
                <a:lnTo>
                  <a:pt x="1295314" y="7923"/>
                </a:lnTo>
                <a:lnTo>
                  <a:pt x="1229794" y="21600"/>
                </a:lnTo>
                <a:lnTo>
                  <a:pt x="1165723" y="42481"/>
                </a:lnTo>
                <a:lnTo>
                  <a:pt x="1104522" y="69840"/>
                </a:lnTo>
                <a:lnTo>
                  <a:pt x="1046914" y="102959"/>
                </a:lnTo>
                <a:lnTo>
                  <a:pt x="992914" y="142558"/>
                </a:lnTo>
                <a:lnTo>
                  <a:pt x="942520" y="187201"/>
                </a:lnTo>
                <a:lnTo>
                  <a:pt x="897880" y="237599"/>
                </a:lnTo>
                <a:lnTo>
                  <a:pt x="858281" y="291598"/>
                </a:lnTo>
                <a:lnTo>
                  <a:pt x="825160" y="349195"/>
                </a:lnTo>
                <a:lnTo>
                  <a:pt x="797804" y="410399"/>
                </a:lnTo>
                <a:lnTo>
                  <a:pt x="776925" y="474474"/>
                </a:lnTo>
                <a:lnTo>
                  <a:pt x="763247" y="539993"/>
                </a:lnTo>
                <a:lnTo>
                  <a:pt x="756034" y="606236"/>
                </a:lnTo>
                <a:lnTo>
                  <a:pt x="755323" y="640075"/>
                </a:lnTo>
                <a:lnTo>
                  <a:pt x="755280" y="800576"/>
                </a:lnTo>
              </a:path>
              <a:path w="2035809" h="800734">
                <a:moveTo>
                  <a:pt x="2035470" y="800576"/>
                </a:moveTo>
                <a:lnTo>
                  <a:pt x="2035470" y="640075"/>
                </a:lnTo>
              </a:path>
              <a:path w="2035809" h="800734">
                <a:moveTo>
                  <a:pt x="1280201" y="640075"/>
                </a:moveTo>
                <a:lnTo>
                  <a:pt x="1276594" y="573112"/>
                </a:lnTo>
                <a:lnTo>
                  <a:pt x="1266523" y="506874"/>
                </a:lnTo>
                <a:lnTo>
                  <a:pt x="1248514" y="442074"/>
                </a:lnTo>
                <a:lnTo>
                  <a:pt x="1224753" y="379438"/>
                </a:lnTo>
                <a:lnTo>
                  <a:pt x="1194514" y="319678"/>
                </a:lnTo>
                <a:lnTo>
                  <a:pt x="1157798" y="263520"/>
                </a:lnTo>
                <a:lnTo>
                  <a:pt x="1116041" y="211679"/>
                </a:lnTo>
                <a:lnTo>
                  <a:pt x="1068517" y="164157"/>
                </a:lnTo>
                <a:lnTo>
                  <a:pt x="1016676" y="122400"/>
                </a:lnTo>
                <a:lnTo>
                  <a:pt x="959805" y="85680"/>
                </a:lnTo>
                <a:lnTo>
                  <a:pt x="900763" y="55444"/>
                </a:lnTo>
                <a:lnTo>
                  <a:pt x="838114" y="31681"/>
                </a:lnTo>
                <a:lnTo>
                  <a:pt x="773318" y="13682"/>
                </a:lnTo>
                <a:lnTo>
                  <a:pt x="707075" y="3601"/>
                </a:lnTo>
                <a:lnTo>
                  <a:pt x="640121" y="0"/>
                </a:lnTo>
                <a:lnTo>
                  <a:pt x="606288" y="720"/>
                </a:lnTo>
                <a:lnTo>
                  <a:pt x="540045" y="7923"/>
                </a:lnTo>
                <a:lnTo>
                  <a:pt x="474526" y="21600"/>
                </a:lnTo>
                <a:lnTo>
                  <a:pt x="410441" y="42481"/>
                </a:lnTo>
                <a:lnTo>
                  <a:pt x="349240" y="69840"/>
                </a:lnTo>
                <a:lnTo>
                  <a:pt x="291646" y="102959"/>
                </a:lnTo>
                <a:lnTo>
                  <a:pt x="237645" y="142558"/>
                </a:lnTo>
                <a:lnTo>
                  <a:pt x="187239" y="187201"/>
                </a:lnTo>
                <a:lnTo>
                  <a:pt x="142611" y="237599"/>
                </a:lnTo>
                <a:lnTo>
                  <a:pt x="103000" y="291598"/>
                </a:lnTo>
                <a:lnTo>
                  <a:pt x="69878" y="349195"/>
                </a:lnTo>
                <a:lnTo>
                  <a:pt x="42522" y="410399"/>
                </a:lnTo>
                <a:lnTo>
                  <a:pt x="21644" y="474474"/>
                </a:lnTo>
                <a:lnTo>
                  <a:pt x="7966" y="539993"/>
                </a:lnTo>
                <a:lnTo>
                  <a:pt x="765" y="606236"/>
                </a:lnTo>
                <a:lnTo>
                  <a:pt x="41" y="640075"/>
                </a:lnTo>
                <a:lnTo>
                  <a:pt x="0" y="800576"/>
                </a:lnTo>
              </a:path>
              <a:path w="2035809" h="800734">
                <a:moveTo>
                  <a:pt x="1280201" y="800576"/>
                </a:moveTo>
                <a:lnTo>
                  <a:pt x="1280201" y="6400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501145" y="-9358"/>
            <a:ext cx="6796405" cy="8810625"/>
            <a:chOff x="11501145" y="-9358"/>
            <a:chExt cx="6796405" cy="8810625"/>
          </a:xfrm>
        </p:grpSpPr>
        <p:sp>
          <p:nvSpPr>
            <p:cNvPr id="5" name="object 5"/>
            <p:cNvSpPr/>
            <p:nvPr/>
          </p:nvSpPr>
          <p:spPr>
            <a:xfrm>
              <a:off x="17064988" y="0"/>
              <a:ext cx="1223010" cy="2101215"/>
            </a:xfrm>
            <a:custGeom>
              <a:avLst/>
              <a:gdLst/>
              <a:ahLst/>
              <a:cxnLst/>
              <a:rect l="l" t="t" r="r" b="b"/>
              <a:pathLst>
                <a:path w="1223009" h="2101215">
                  <a:moveTo>
                    <a:pt x="0" y="832700"/>
                  </a:moveTo>
                  <a:lnTo>
                    <a:pt x="1396" y="766457"/>
                  </a:lnTo>
                  <a:lnTo>
                    <a:pt x="7238" y="700227"/>
                  </a:lnTo>
                  <a:lnTo>
                    <a:pt x="15874" y="633984"/>
                  </a:lnTo>
                  <a:lnTo>
                    <a:pt x="28066" y="568464"/>
                  </a:lnTo>
                  <a:lnTo>
                    <a:pt x="43179" y="503669"/>
                  </a:lnTo>
                  <a:lnTo>
                    <a:pt x="61848" y="440309"/>
                  </a:lnTo>
                  <a:lnTo>
                    <a:pt x="84200" y="377672"/>
                  </a:lnTo>
                  <a:lnTo>
                    <a:pt x="110108" y="316471"/>
                  </a:lnTo>
                  <a:lnTo>
                    <a:pt x="138175" y="255994"/>
                  </a:lnTo>
                  <a:lnTo>
                    <a:pt x="169925" y="197675"/>
                  </a:lnTo>
                  <a:lnTo>
                    <a:pt x="205231" y="140805"/>
                  </a:lnTo>
                  <a:lnTo>
                    <a:pt x="242569" y="86080"/>
                  </a:lnTo>
                  <a:lnTo>
                    <a:pt x="282955" y="33528"/>
                  </a:lnTo>
                  <a:lnTo>
                    <a:pt x="311677" y="0"/>
                  </a:lnTo>
                </a:path>
                <a:path w="1223009" h="2101215">
                  <a:moveTo>
                    <a:pt x="1222983" y="2100999"/>
                  </a:moveTo>
                  <a:lnTo>
                    <a:pt x="1137538" y="2094814"/>
                  </a:lnTo>
                  <a:lnTo>
                    <a:pt x="1071371" y="2086178"/>
                  </a:lnTo>
                  <a:lnTo>
                    <a:pt x="1005839" y="2073948"/>
                  </a:lnTo>
                  <a:lnTo>
                    <a:pt x="941704" y="2058822"/>
                  </a:lnTo>
                  <a:lnTo>
                    <a:pt x="877696" y="2040102"/>
                  </a:lnTo>
                  <a:lnTo>
                    <a:pt x="814958" y="2017775"/>
                  </a:lnTo>
                  <a:lnTo>
                    <a:pt x="753744" y="1992579"/>
                  </a:lnTo>
                  <a:lnTo>
                    <a:pt x="693292" y="1963788"/>
                  </a:lnTo>
                  <a:lnTo>
                    <a:pt x="634999" y="1932101"/>
                  </a:lnTo>
                  <a:lnTo>
                    <a:pt x="578865" y="1897545"/>
                  </a:lnTo>
                  <a:lnTo>
                    <a:pt x="523366" y="1859381"/>
                  </a:lnTo>
                  <a:lnTo>
                    <a:pt x="470915" y="1819071"/>
                  </a:lnTo>
                  <a:lnTo>
                    <a:pt x="420496" y="1775866"/>
                  </a:lnTo>
                  <a:lnTo>
                    <a:pt x="372236" y="1730514"/>
                  </a:lnTo>
                  <a:lnTo>
                    <a:pt x="326135" y="1682267"/>
                  </a:lnTo>
                  <a:lnTo>
                    <a:pt x="282955" y="1631873"/>
                  </a:lnTo>
                  <a:lnTo>
                    <a:pt x="242569" y="1578597"/>
                  </a:lnTo>
                  <a:lnTo>
                    <a:pt x="205231" y="1523873"/>
                  </a:lnTo>
                  <a:lnTo>
                    <a:pt x="170560" y="1467726"/>
                  </a:lnTo>
                  <a:lnTo>
                    <a:pt x="138937" y="1408684"/>
                  </a:lnTo>
                  <a:lnTo>
                    <a:pt x="110108" y="1348917"/>
                  </a:lnTo>
                  <a:lnTo>
                    <a:pt x="84200" y="1287729"/>
                  </a:lnTo>
                  <a:lnTo>
                    <a:pt x="62610" y="1225092"/>
                  </a:lnTo>
                  <a:lnTo>
                    <a:pt x="43179" y="1161008"/>
                  </a:lnTo>
                  <a:lnTo>
                    <a:pt x="28066" y="1096924"/>
                  </a:lnTo>
                  <a:lnTo>
                    <a:pt x="15874" y="1031417"/>
                  </a:lnTo>
                  <a:lnTo>
                    <a:pt x="7238" y="965174"/>
                  </a:lnTo>
                  <a:lnTo>
                    <a:pt x="1396" y="898931"/>
                  </a:lnTo>
                  <a:lnTo>
                    <a:pt x="0" y="832700"/>
                  </a:lnTo>
                </a:path>
                <a:path w="1223009" h="2101215">
                  <a:moveTo>
                    <a:pt x="629919" y="832700"/>
                  </a:moveTo>
                  <a:lnTo>
                    <a:pt x="633602" y="765733"/>
                  </a:lnTo>
                  <a:lnTo>
                    <a:pt x="643635" y="699503"/>
                  </a:lnTo>
                  <a:lnTo>
                    <a:pt x="661669" y="634707"/>
                  </a:lnTo>
                  <a:lnTo>
                    <a:pt x="685418" y="572071"/>
                  </a:lnTo>
                  <a:lnTo>
                    <a:pt x="715644" y="512305"/>
                  </a:lnTo>
                  <a:lnTo>
                    <a:pt x="752347" y="456145"/>
                  </a:lnTo>
                  <a:lnTo>
                    <a:pt x="794130" y="404304"/>
                  </a:lnTo>
                  <a:lnTo>
                    <a:pt x="841628" y="356793"/>
                  </a:lnTo>
                  <a:lnTo>
                    <a:pt x="893444" y="315036"/>
                  </a:lnTo>
                  <a:lnTo>
                    <a:pt x="950340" y="278320"/>
                  </a:lnTo>
                  <a:lnTo>
                    <a:pt x="1009395" y="248069"/>
                  </a:lnTo>
                  <a:lnTo>
                    <a:pt x="1072006" y="224320"/>
                  </a:lnTo>
                  <a:lnTo>
                    <a:pt x="1136776" y="206324"/>
                  </a:lnTo>
                  <a:lnTo>
                    <a:pt x="1203070" y="196240"/>
                  </a:lnTo>
                  <a:lnTo>
                    <a:pt x="1222983" y="194508"/>
                  </a:lnTo>
                </a:path>
                <a:path w="1223009" h="2101215">
                  <a:moveTo>
                    <a:pt x="1222983" y="1470136"/>
                  </a:moveTo>
                  <a:lnTo>
                    <a:pt x="1169923" y="1464119"/>
                  </a:lnTo>
                  <a:lnTo>
                    <a:pt x="1104391" y="1450441"/>
                  </a:lnTo>
                  <a:lnTo>
                    <a:pt x="1041018" y="1429562"/>
                  </a:lnTo>
                  <a:lnTo>
                    <a:pt x="979931" y="1402207"/>
                  </a:lnTo>
                  <a:lnTo>
                    <a:pt x="921511" y="1369085"/>
                  </a:lnTo>
                  <a:lnTo>
                    <a:pt x="867536" y="1329486"/>
                  </a:lnTo>
                  <a:lnTo>
                    <a:pt x="817879" y="1284846"/>
                  </a:lnTo>
                  <a:lnTo>
                    <a:pt x="772540" y="1235163"/>
                  </a:lnTo>
                  <a:lnTo>
                    <a:pt x="733678" y="1181163"/>
                  </a:lnTo>
                  <a:lnTo>
                    <a:pt x="699769" y="1122857"/>
                  </a:lnTo>
                  <a:lnTo>
                    <a:pt x="672464" y="1061656"/>
                  </a:lnTo>
                  <a:lnTo>
                    <a:pt x="652271" y="998296"/>
                  </a:lnTo>
                  <a:lnTo>
                    <a:pt x="637920" y="932776"/>
                  </a:lnTo>
                  <a:lnTo>
                    <a:pt x="630681" y="865809"/>
                  </a:lnTo>
                  <a:lnTo>
                    <a:pt x="629919" y="83270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1145" y="848309"/>
              <a:ext cx="6387706" cy="79523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5568" y="2421394"/>
            <a:ext cx="7511415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0" dirty="0"/>
              <a:t>Ceilometer</a:t>
            </a:r>
            <a:r>
              <a:rPr spc="-520" dirty="0"/>
              <a:t> </a:t>
            </a:r>
            <a:r>
              <a:rPr spc="320" dirty="0"/>
              <a:t>(telemetry)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0776" y="3963708"/>
            <a:ext cx="10484485" cy="24879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24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250" dirty="0">
                <a:latin typeface="Lucida Sans Unicode"/>
                <a:cs typeface="Lucida Sans Unicode"/>
              </a:rPr>
              <a:t> </a:t>
            </a:r>
            <a:r>
              <a:rPr sz="4000" spc="60" dirty="0">
                <a:latin typeface="Lucida Sans Unicode"/>
                <a:cs typeface="Lucida Sans Unicode"/>
              </a:rPr>
              <a:t>responsible</a:t>
            </a:r>
            <a:r>
              <a:rPr sz="4000" spc="25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for</a:t>
            </a:r>
            <a:r>
              <a:rPr sz="4000" spc="250" dirty="0">
                <a:latin typeface="Lucida Sans Unicode"/>
                <a:cs typeface="Lucida Sans Unicode"/>
              </a:rPr>
              <a:t> </a:t>
            </a:r>
            <a:r>
              <a:rPr sz="4000" spc="105" dirty="0">
                <a:latin typeface="Lucida Sans Unicode"/>
                <a:cs typeface="Lucida Sans Unicode"/>
              </a:rPr>
              <a:t>metering</a:t>
            </a:r>
            <a:r>
              <a:rPr sz="4000" spc="250" dirty="0">
                <a:latin typeface="Lucida Sans Unicode"/>
                <a:cs typeface="Lucida Sans Unicode"/>
              </a:rPr>
              <a:t>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250" dirty="0">
                <a:latin typeface="Lucida Sans Unicode"/>
                <a:cs typeface="Lucida Sans Unicode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billing </a:t>
            </a:r>
            <a:r>
              <a:rPr sz="4000" dirty="0">
                <a:latin typeface="Lucida Sans Unicode"/>
                <a:cs typeface="Lucida Sans Unicode"/>
              </a:rPr>
              <a:t>of</a:t>
            </a:r>
            <a:r>
              <a:rPr sz="4000" spc="285" dirty="0">
                <a:latin typeface="Lucida Sans Unicode"/>
                <a:cs typeface="Lucida Sans Unicode"/>
              </a:rPr>
              <a:t>  </a:t>
            </a:r>
            <a:r>
              <a:rPr sz="4000" spc="105" dirty="0">
                <a:latin typeface="Lucida Sans Unicode"/>
                <a:cs typeface="Lucida Sans Unicode"/>
              </a:rPr>
              <a:t>services</a:t>
            </a:r>
            <a:r>
              <a:rPr sz="4000" spc="29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used.</a:t>
            </a:r>
            <a:r>
              <a:rPr sz="4000" spc="29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Also,</a:t>
            </a:r>
            <a:r>
              <a:rPr sz="4000" spc="29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29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290" dirty="0">
                <a:latin typeface="Lucida Sans Unicode"/>
                <a:cs typeface="Lucida Sans Unicode"/>
              </a:rPr>
              <a:t>  </a:t>
            </a:r>
            <a:r>
              <a:rPr sz="4000" spc="145" dirty="0">
                <a:latin typeface="Lucida Sans Unicode"/>
                <a:cs typeface="Lucida Sans Unicode"/>
              </a:rPr>
              <a:t>used</a:t>
            </a:r>
            <a:r>
              <a:rPr sz="4000" spc="290" dirty="0">
                <a:latin typeface="Lucida Sans Unicode"/>
                <a:cs typeface="Lucida Sans Unicode"/>
              </a:rPr>
              <a:t>  </a:t>
            </a:r>
            <a:r>
              <a:rPr sz="4000" spc="-25" dirty="0">
                <a:latin typeface="Lucida Sans Unicode"/>
                <a:cs typeface="Lucida Sans Unicode"/>
              </a:rPr>
              <a:t>to </a:t>
            </a:r>
            <a:r>
              <a:rPr sz="4000" spc="170" dirty="0">
                <a:latin typeface="Lucida Sans Unicode"/>
                <a:cs typeface="Lucida Sans Unicode"/>
              </a:rPr>
              <a:t>generate</a:t>
            </a:r>
            <a:r>
              <a:rPr sz="4000" spc="545" dirty="0">
                <a:latin typeface="Lucida Sans Unicode"/>
                <a:cs typeface="Lucida Sans Unicode"/>
              </a:rPr>
              <a:t>   </a:t>
            </a:r>
            <a:r>
              <a:rPr sz="4000" spc="190" dirty="0">
                <a:latin typeface="Lucida Sans Unicode"/>
                <a:cs typeface="Lucida Sans Unicode"/>
              </a:rPr>
              <a:t>alarms</a:t>
            </a:r>
            <a:r>
              <a:rPr sz="4000" spc="545" dirty="0">
                <a:latin typeface="Lucida Sans Unicode"/>
                <a:cs typeface="Lucida Sans Unicode"/>
              </a:rPr>
              <a:t>   </a:t>
            </a:r>
            <a:r>
              <a:rPr sz="4000" spc="150" dirty="0">
                <a:latin typeface="Lucida Sans Unicode"/>
                <a:cs typeface="Lucida Sans Unicode"/>
              </a:rPr>
              <a:t>when</a:t>
            </a:r>
            <a:r>
              <a:rPr sz="4000" spc="550" dirty="0">
                <a:latin typeface="Lucida Sans Unicode"/>
                <a:cs typeface="Lucida Sans Unicode"/>
              </a:rPr>
              <a:t>   </a:t>
            </a:r>
            <a:r>
              <a:rPr sz="4000" spc="505" dirty="0">
                <a:latin typeface="Lucida Sans Unicode"/>
                <a:cs typeface="Lucida Sans Unicode"/>
              </a:rPr>
              <a:t>a</a:t>
            </a:r>
            <a:r>
              <a:rPr sz="4000" spc="545" dirty="0">
                <a:latin typeface="Lucida Sans Unicode"/>
                <a:cs typeface="Lucida Sans Unicode"/>
              </a:rPr>
              <a:t>   </a:t>
            </a:r>
            <a:r>
              <a:rPr sz="4000" spc="110" dirty="0">
                <a:latin typeface="Lucida Sans Unicode"/>
                <a:cs typeface="Lucida Sans Unicode"/>
              </a:rPr>
              <a:t>certain </a:t>
            </a:r>
            <a:r>
              <a:rPr sz="4000" dirty="0">
                <a:latin typeface="Lucida Sans Unicode"/>
                <a:cs typeface="Lucida Sans Unicode"/>
              </a:rPr>
              <a:t>threshold</a:t>
            </a:r>
            <a:r>
              <a:rPr sz="4000" spc="-6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-65" dirty="0">
                <a:latin typeface="Lucida Sans Unicode"/>
                <a:cs typeface="Lucida Sans Unicode"/>
              </a:rPr>
              <a:t> </a:t>
            </a:r>
            <a:r>
              <a:rPr sz="4000" spc="85" dirty="0">
                <a:latin typeface="Lucida Sans Unicode"/>
                <a:cs typeface="Lucida Sans Unicode"/>
              </a:rPr>
              <a:t>exceeded.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49300" cy="1964689"/>
          </a:xfrm>
          <a:custGeom>
            <a:avLst/>
            <a:gdLst/>
            <a:ahLst/>
            <a:cxnLst/>
            <a:rect l="l" t="t" r="r" b="b"/>
            <a:pathLst>
              <a:path w="749300" h="1964689">
                <a:moveTo>
                  <a:pt x="459804" y="0"/>
                </a:moveTo>
                <a:lnTo>
                  <a:pt x="0" y="0"/>
                </a:lnTo>
                <a:lnTo>
                  <a:pt x="0" y="1964474"/>
                </a:lnTo>
                <a:lnTo>
                  <a:pt x="55944" y="1937842"/>
                </a:lnTo>
                <a:lnTo>
                  <a:pt x="114260" y="1906168"/>
                </a:lnTo>
                <a:lnTo>
                  <a:pt x="170418" y="1871598"/>
                </a:lnTo>
                <a:lnTo>
                  <a:pt x="225856" y="1833448"/>
                </a:lnTo>
                <a:lnTo>
                  <a:pt x="278413" y="1793125"/>
                </a:lnTo>
                <a:lnTo>
                  <a:pt x="328810" y="1749932"/>
                </a:lnTo>
                <a:lnTo>
                  <a:pt x="377046" y="1704568"/>
                </a:lnTo>
                <a:lnTo>
                  <a:pt x="423128" y="1656333"/>
                </a:lnTo>
                <a:lnTo>
                  <a:pt x="466323" y="1605927"/>
                </a:lnTo>
                <a:lnTo>
                  <a:pt x="506641" y="1552651"/>
                </a:lnTo>
                <a:lnTo>
                  <a:pt x="544080" y="1497939"/>
                </a:lnTo>
                <a:lnTo>
                  <a:pt x="578638" y="1441780"/>
                </a:lnTo>
                <a:lnTo>
                  <a:pt x="610318" y="1382750"/>
                </a:lnTo>
                <a:lnTo>
                  <a:pt x="639117" y="1322984"/>
                </a:lnTo>
                <a:lnTo>
                  <a:pt x="665038" y="1261783"/>
                </a:lnTo>
                <a:lnTo>
                  <a:pt x="686633" y="1199146"/>
                </a:lnTo>
                <a:lnTo>
                  <a:pt x="706075" y="1135075"/>
                </a:lnTo>
                <a:lnTo>
                  <a:pt x="721191" y="1071003"/>
                </a:lnTo>
                <a:lnTo>
                  <a:pt x="733435" y="1005484"/>
                </a:lnTo>
                <a:lnTo>
                  <a:pt x="742072" y="939241"/>
                </a:lnTo>
                <a:lnTo>
                  <a:pt x="747831" y="873010"/>
                </a:lnTo>
                <a:lnTo>
                  <a:pt x="749270" y="806767"/>
                </a:lnTo>
                <a:lnTo>
                  <a:pt x="747831" y="740536"/>
                </a:lnTo>
                <a:lnTo>
                  <a:pt x="742072" y="674293"/>
                </a:lnTo>
                <a:lnTo>
                  <a:pt x="733435" y="608063"/>
                </a:lnTo>
                <a:lnTo>
                  <a:pt x="721191" y="542543"/>
                </a:lnTo>
                <a:lnTo>
                  <a:pt x="706075" y="477735"/>
                </a:lnTo>
                <a:lnTo>
                  <a:pt x="687353" y="414388"/>
                </a:lnTo>
                <a:lnTo>
                  <a:pt x="665038" y="351751"/>
                </a:lnTo>
                <a:lnTo>
                  <a:pt x="639117" y="290550"/>
                </a:lnTo>
                <a:lnTo>
                  <a:pt x="611038" y="230073"/>
                </a:lnTo>
                <a:lnTo>
                  <a:pt x="579358" y="171754"/>
                </a:lnTo>
                <a:lnTo>
                  <a:pt x="544080" y="114884"/>
                </a:lnTo>
                <a:lnTo>
                  <a:pt x="506641" y="60159"/>
                </a:lnTo>
                <a:lnTo>
                  <a:pt x="466323" y="7607"/>
                </a:lnTo>
                <a:lnTo>
                  <a:pt x="45980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06509" y="9486421"/>
            <a:ext cx="2035810" cy="800735"/>
          </a:xfrm>
          <a:custGeom>
            <a:avLst/>
            <a:gdLst/>
            <a:ahLst/>
            <a:cxnLst/>
            <a:rect l="l" t="t" r="r" b="b"/>
            <a:pathLst>
              <a:path w="2035809" h="800734">
                <a:moveTo>
                  <a:pt x="2035470" y="640075"/>
                </a:moveTo>
                <a:lnTo>
                  <a:pt x="2031864" y="573112"/>
                </a:lnTo>
                <a:lnTo>
                  <a:pt x="2021780" y="506874"/>
                </a:lnTo>
                <a:lnTo>
                  <a:pt x="2003784" y="442074"/>
                </a:lnTo>
                <a:lnTo>
                  <a:pt x="1980022" y="379438"/>
                </a:lnTo>
                <a:lnTo>
                  <a:pt x="1949784" y="319678"/>
                </a:lnTo>
                <a:lnTo>
                  <a:pt x="1913068" y="263520"/>
                </a:lnTo>
                <a:lnTo>
                  <a:pt x="1871310" y="211679"/>
                </a:lnTo>
                <a:lnTo>
                  <a:pt x="1823787" y="164157"/>
                </a:lnTo>
                <a:lnTo>
                  <a:pt x="1771945" y="122400"/>
                </a:lnTo>
                <a:lnTo>
                  <a:pt x="1715075" y="85680"/>
                </a:lnTo>
                <a:lnTo>
                  <a:pt x="1656033" y="55444"/>
                </a:lnTo>
                <a:lnTo>
                  <a:pt x="1593383" y="31681"/>
                </a:lnTo>
                <a:lnTo>
                  <a:pt x="1528588" y="13682"/>
                </a:lnTo>
                <a:lnTo>
                  <a:pt x="1462358" y="3601"/>
                </a:lnTo>
                <a:lnTo>
                  <a:pt x="1395390" y="0"/>
                </a:lnTo>
                <a:lnTo>
                  <a:pt x="1361545" y="720"/>
                </a:lnTo>
                <a:lnTo>
                  <a:pt x="1295315" y="7923"/>
                </a:lnTo>
                <a:lnTo>
                  <a:pt x="1229795" y="21600"/>
                </a:lnTo>
                <a:lnTo>
                  <a:pt x="1165711" y="42481"/>
                </a:lnTo>
                <a:lnTo>
                  <a:pt x="1104510" y="69840"/>
                </a:lnTo>
                <a:lnTo>
                  <a:pt x="1046915" y="102959"/>
                </a:lnTo>
                <a:lnTo>
                  <a:pt x="992915" y="142558"/>
                </a:lnTo>
                <a:lnTo>
                  <a:pt x="942521" y="187201"/>
                </a:lnTo>
                <a:lnTo>
                  <a:pt x="897881" y="237599"/>
                </a:lnTo>
                <a:lnTo>
                  <a:pt x="858269" y="291598"/>
                </a:lnTo>
                <a:lnTo>
                  <a:pt x="825161" y="349195"/>
                </a:lnTo>
                <a:lnTo>
                  <a:pt x="797792" y="410399"/>
                </a:lnTo>
                <a:lnTo>
                  <a:pt x="776913" y="474474"/>
                </a:lnTo>
                <a:lnTo>
                  <a:pt x="763235" y="539993"/>
                </a:lnTo>
                <a:lnTo>
                  <a:pt x="756034" y="606236"/>
                </a:lnTo>
                <a:lnTo>
                  <a:pt x="755311" y="640075"/>
                </a:lnTo>
                <a:lnTo>
                  <a:pt x="755269" y="800576"/>
                </a:lnTo>
              </a:path>
              <a:path w="2035809" h="800734">
                <a:moveTo>
                  <a:pt x="2035470" y="800576"/>
                </a:moveTo>
                <a:lnTo>
                  <a:pt x="2035470" y="640075"/>
                </a:lnTo>
              </a:path>
              <a:path w="2035809" h="800734">
                <a:moveTo>
                  <a:pt x="1280189" y="640075"/>
                </a:moveTo>
                <a:lnTo>
                  <a:pt x="1276595" y="573112"/>
                </a:lnTo>
                <a:lnTo>
                  <a:pt x="1266511" y="506874"/>
                </a:lnTo>
                <a:lnTo>
                  <a:pt x="1248515" y="442074"/>
                </a:lnTo>
                <a:lnTo>
                  <a:pt x="1224753" y="379438"/>
                </a:lnTo>
                <a:lnTo>
                  <a:pt x="1194515" y="319678"/>
                </a:lnTo>
                <a:lnTo>
                  <a:pt x="1157799" y="263520"/>
                </a:lnTo>
                <a:lnTo>
                  <a:pt x="1116029" y="211679"/>
                </a:lnTo>
                <a:lnTo>
                  <a:pt x="1068518" y="164157"/>
                </a:lnTo>
                <a:lnTo>
                  <a:pt x="1016677" y="122400"/>
                </a:lnTo>
                <a:lnTo>
                  <a:pt x="959793" y="85680"/>
                </a:lnTo>
                <a:lnTo>
                  <a:pt x="900751" y="55444"/>
                </a:lnTo>
                <a:lnTo>
                  <a:pt x="838115" y="31681"/>
                </a:lnTo>
                <a:lnTo>
                  <a:pt x="773319" y="13682"/>
                </a:lnTo>
                <a:lnTo>
                  <a:pt x="707076" y="3601"/>
                </a:lnTo>
                <a:lnTo>
                  <a:pt x="640122" y="0"/>
                </a:lnTo>
                <a:lnTo>
                  <a:pt x="606276" y="720"/>
                </a:lnTo>
                <a:lnTo>
                  <a:pt x="540033" y="7923"/>
                </a:lnTo>
                <a:lnTo>
                  <a:pt x="474514" y="21600"/>
                </a:lnTo>
                <a:lnTo>
                  <a:pt x="410442" y="42481"/>
                </a:lnTo>
                <a:lnTo>
                  <a:pt x="349241" y="69840"/>
                </a:lnTo>
                <a:lnTo>
                  <a:pt x="291634" y="102959"/>
                </a:lnTo>
                <a:lnTo>
                  <a:pt x="237633" y="142558"/>
                </a:lnTo>
                <a:lnTo>
                  <a:pt x="187240" y="187201"/>
                </a:lnTo>
                <a:lnTo>
                  <a:pt x="142599" y="237599"/>
                </a:lnTo>
                <a:lnTo>
                  <a:pt x="103000" y="291598"/>
                </a:lnTo>
                <a:lnTo>
                  <a:pt x="69879" y="349195"/>
                </a:lnTo>
                <a:lnTo>
                  <a:pt x="42523" y="410399"/>
                </a:lnTo>
                <a:lnTo>
                  <a:pt x="21644" y="474474"/>
                </a:lnTo>
                <a:lnTo>
                  <a:pt x="7966" y="539993"/>
                </a:lnTo>
                <a:lnTo>
                  <a:pt x="765" y="606236"/>
                </a:lnTo>
                <a:lnTo>
                  <a:pt x="42" y="640075"/>
                </a:lnTo>
                <a:lnTo>
                  <a:pt x="0" y="800576"/>
                </a:lnTo>
              </a:path>
              <a:path w="2035809" h="800734">
                <a:moveTo>
                  <a:pt x="1280189" y="800576"/>
                </a:moveTo>
                <a:lnTo>
                  <a:pt x="1280189" y="6400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03090" y="0"/>
            <a:ext cx="1685289" cy="2103120"/>
          </a:xfrm>
          <a:custGeom>
            <a:avLst/>
            <a:gdLst/>
            <a:ahLst/>
            <a:cxnLst/>
            <a:rect l="l" t="t" r="r" b="b"/>
            <a:pathLst>
              <a:path w="1685290" h="2103120">
                <a:moveTo>
                  <a:pt x="0" y="832700"/>
                </a:moveTo>
                <a:lnTo>
                  <a:pt x="1396" y="766457"/>
                </a:lnTo>
                <a:lnTo>
                  <a:pt x="7111" y="700227"/>
                </a:lnTo>
                <a:lnTo>
                  <a:pt x="15874" y="633984"/>
                </a:lnTo>
                <a:lnTo>
                  <a:pt x="28066" y="568464"/>
                </a:lnTo>
                <a:lnTo>
                  <a:pt x="43179" y="503669"/>
                </a:lnTo>
                <a:lnTo>
                  <a:pt x="61848" y="440309"/>
                </a:lnTo>
                <a:lnTo>
                  <a:pt x="84200" y="377672"/>
                </a:lnTo>
                <a:lnTo>
                  <a:pt x="110108" y="316471"/>
                </a:lnTo>
                <a:lnTo>
                  <a:pt x="138175" y="255994"/>
                </a:lnTo>
                <a:lnTo>
                  <a:pt x="169925" y="197675"/>
                </a:lnTo>
                <a:lnTo>
                  <a:pt x="205104" y="140805"/>
                </a:lnTo>
                <a:lnTo>
                  <a:pt x="242569" y="86080"/>
                </a:lnTo>
                <a:lnTo>
                  <a:pt x="282955" y="33528"/>
                </a:lnTo>
                <a:lnTo>
                  <a:pt x="311677" y="0"/>
                </a:lnTo>
              </a:path>
              <a:path w="1685290" h="2103120">
                <a:moveTo>
                  <a:pt x="1684896" y="2032351"/>
                </a:moveTo>
                <a:lnTo>
                  <a:pt x="1598294" y="2059546"/>
                </a:lnTo>
                <a:lnTo>
                  <a:pt x="1534286" y="2074659"/>
                </a:lnTo>
                <a:lnTo>
                  <a:pt x="1468754" y="2086902"/>
                </a:lnTo>
                <a:lnTo>
                  <a:pt x="1402460" y="2095538"/>
                </a:lnTo>
                <a:lnTo>
                  <a:pt x="1336293" y="2101291"/>
                </a:lnTo>
                <a:lnTo>
                  <a:pt x="1269999" y="2102738"/>
                </a:lnTo>
                <a:lnTo>
                  <a:pt x="1269999" y="2102027"/>
                </a:lnTo>
                <a:lnTo>
                  <a:pt x="1203832" y="2100579"/>
                </a:lnTo>
                <a:lnTo>
                  <a:pt x="1137538" y="2094814"/>
                </a:lnTo>
                <a:lnTo>
                  <a:pt x="1071244" y="2086178"/>
                </a:lnTo>
                <a:lnTo>
                  <a:pt x="1005839" y="2073948"/>
                </a:lnTo>
                <a:lnTo>
                  <a:pt x="941704" y="2058822"/>
                </a:lnTo>
                <a:lnTo>
                  <a:pt x="877569" y="2040102"/>
                </a:lnTo>
                <a:lnTo>
                  <a:pt x="814958" y="2017775"/>
                </a:lnTo>
                <a:lnTo>
                  <a:pt x="753744" y="1992579"/>
                </a:lnTo>
                <a:lnTo>
                  <a:pt x="693292" y="1963788"/>
                </a:lnTo>
                <a:lnTo>
                  <a:pt x="634999" y="1932101"/>
                </a:lnTo>
                <a:lnTo>
                  <a:pt x="578865" y="1897545"/>
                </a:lnTo>
                <a:lnTo>
                  <a:pt x="523366" y="1859381"/>
                </a:lnTo>
                <a:lnTo>
                  <a:pt x="470788" y="1819071"/>
                </a:lnTo>
                <a:lnTo>
                  <a:pt x="420496" y="1775866"/>
                </a:lnTo>
                <a:lnTo>
                  <a:pt x="372236" y="1730514"/>
                </a:lnTo>
                <a:lnTo>
                  <a:pt x="326135" y="1682267"/>
                </a:lnTo>
                <a:lnTo>
                  <a:pt x="282955" y="1631873"/>
                </a:lnTo>
                <a:lnTo>
                  <a:pt x="242569" y="1578597"/>
                </a:lnTo>
                <a:lnTo>
                  <a:pt x="205104" y="1523873"/>
                </a:lnTo>
                <a:lnTo>
                  <a:pt x="170560" y="1467726"/>
                </a:lnTo>
                <a:lnTo>
                  <a:pt x="138937" y="1408684"/>
                </a:lnTo>
                <a:lnTo>
                  <a:pt x="110108" y="1348917"/>
                </a:lnTo>
                <a:lnTo>
                  <a:pt x="84200" y="1287729"/>
                </a:lnTo>
                <a:lnTo>
                  <a:pt x="62610" y="1225092"/>
                </a:lnTo>
                <a:lnTo>
                  <a:pt x="43179" y="1161008"/>
                </a:lnTo>
                <a:lnTo>
                  <a:pt x="28066" y="1096924"/>
                </a:lnTo>
                <a:lnTo>
                  <a:pt x="15874" y="1031417"/>
                </a:lnTo>
                <a:lnTo>
                  <a:pt x="7111" y="965174"/>
                </a:lnTo>
                <a:lnTo>
                  <a:pt x="1396" y="898931"/>
                </a:lnTo>
                <a:lnTo>
                  <a:pt x="0" y="832700"/>
                </a:lnTo>
              </a:path>
              <a:path w="1685290" h="2103120">
                <a:moveTo>
                  <a:pt x="629919" y="832700"/>
                </a:moveTo>
                <a:lnTo>
                  <a:pt x="633602" y="765733"/>
                </a:lnTo>
                <a:lnTo>
                  <a:pt x="643635" y="699503"/>
                </a:lnTo>
                <a:lnTo>
                  <a:pt x="661669" y="634707"/>
                </a:lnTo>
                <a:lnTo>
                  <a:pt x="685418" y="572071"/>
                </a:lnTo>
                <a:lnTo>
                  <a:pt x="715644" y="512305"/>
                </a:lnTo>
                <a:lnTo>
                  <a:pt x="752347" y="456145"/>
                </a:lnTo>
                <a:lnTo>
                  <a:pt x="794130" y="404304"/>
                </a:lnTo>
                <a:lnTo>
                  <a:pt x="841628" y="356793"/>
                </a:lnTo>
                <a:lnTo>
                  <a:pt x="893444" y="315036"/>
                </a:lnTo>
                <a:lnTo>
                  <a:pt x="950340" y="278320"/>
                </a:lnTo>
                <a:lnTo>
                  <a:pt x="1009395" y="248069"/>
                </a:lnTo>
                <a:lnTo>
                  <a:pt x="1072006" y="224320"/>
                </a:lnTo>
                <a:lnTo>
                  <a:pt x="1136776" y="206324"/>
                </a:lnTo>
                <a:lnTo>
                  <a:pt x="1203070" y="196240"/>
                </a:lnTo>
                <a:lnTo>
                  <a:pt x="1269999" y="192633"/>
                </a:lnTo>
                <a:lnTo>
                  <a:pt x="1303908" y="193357"/>
                </a:lnTo>
                <a:lnTo>
                  <a:pt x="1370075" y="200558"/>
                </a:lnTo>
                <a:lnTo>
                  <a:pt x="1435607" y="214236"/>
                </a:lnTo>
                <a:lnTo>
                  <a:pt x="1499742" y="235115"/>
                </a:lnTo>
                <a:lnTo>
                  <a:pt x="1560829" y="262471"/>
                </a:lnTo>
                <a:lnTo>
                  <a:pt x="1618487" y="295592"/>
                </a:lnTo>
                <a:lnTo>
                  <a:pt x="1672462" y="335191"/>
                </a:lnTo>
                <a:lnTo>
                  <a:pt x="1684896" y="345558"/>
                </a:lnTo>
              </a:path>
              <a:path w="1685290" h="2103120">
                <a:moveTo>
                  <a:pt x="1684896" y="1319220"/>
                </a:moveTo>
                <a:lnTo>
                  <a:pt x="1645792" y="1350365"/>
                </a:lnTo>
                <a:lnTo>
                  <a:pt x="1589658" y="1387081"/>
                </a:lnTo>
                <a:lnTo>
                  <a:pt x="1529968" y="1417320"/>
                </a:lnTo>
                <a:lnTo>
                  <a:pt x="1467230" y="1441081"/>
                </a:lnTo>
                <a:lnTo>
                  <a:pt x="1403222" y="1458353"/>
                </a:lnTo>
                <a:lnTo>
                  <a:pt x="1336928" y="1469161"/>
                </a:lnTo>
                <a:lnTo>
                  <a:pt x="1269999" y="1472755"/>
                </a:lnTo>
                <a:lnTo>
                  <a:pt x="1269999" y="1472031"/>
                </a:lnTo>
                <a:lnTo>
                  <a:pt x="1236852" y="1471320"/>
                </a:lnTo>
                <a:lnTo>
                  <a:pt x="1169923" y="1464119"/>
                </a:lnTo>
                <a:lnTo>
                  <a:pt x="1104391" y="1450441"/>
                </a:lnTo>
                <a:lnTo>
                  <a:pt x="1041018" y="1429562"/>
                </a:lnTo>
                <a:lnTo>
                  <a:pt x="979804" y="1402207"/>
                </a:lnTo>
                <a:lnTo>
                  <a:pt x="921511" y="1369085"/>
                </a:lnTo>
                <a:lnTo>
                  <a:pt x="867536" y="1329486"/>
                </a:lnTo>
                <a:lnTo>
                  <a:pt x="817879" y="1284846"/>
                </a:lnTo>
                <a:lnTo>
                  <a:pt x="772540" y="1235163"/>
                </a:lnTo>
                <a:lnTo>
                  <a:pt x="733678" y="1181163"/>
                </a:lnTo>
                <a:lnTo>
                  <a:pt x="699769" y="1122857"/>
                </a:lnTo>
                <a:lnTo>
                  <a:pt x="672464" y="1061656"/>
                </a:lnTo>
                <a:lnTo>
                  <a:pt x="652271" y="998296"/>
                </a:lnTo>
                <a:lnTo>
                  <a:pt x="637920" y="932776"/>
                </a:lnTo>
                <a:lnTo>
                  <a:pt x="630681" y="865809"/>
                </a:lnTo>
                <a:lnTo>
                  <a:pt x="629919" y="83270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501170" y="1154809"/>
            <a:ext cx="6435725" cy="7952740"/>
            <a:chOff x="11501170" y="1154809"/>
            <a:chExt cx="6435725" cy="7952740"/>
          </a:xfrm>
        </p:grpSpPr>
        <p:sp>
          <p:nvSpPr>
            <p:cNvPr id="6" name="object 6"/>
            <p:cNvSpPr/>
            <p:nvPr/>
          </p:nvSpPr>
          <p:spPr>
            <a:xfrm>
              <a:off x="17126436" y="7601447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59"/>
                  </a:moveTo>
                  <a:lnTo>
                    <a:pt x="1523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23"/>
                  </a:lnTo>
                </a:path>
                <a:path w="772159" h="1281429">
                  <a:moveTo>
                    <a:pt x="0" y="632872"/>
                  </a:moveTo>
                  <a:lnTo>
                    <a:pt x="770329" y="1280859"/>
                  </a:lnTo>
                </a:path>
                <a:path w="772159" h="1281429">
                  <a:moveTo>
                    <a:pt x="8000" y="637914"/>
                  </a:moveTo>
                  <a:lnTo>
                    <a:pt x="771726" y="636466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1170" y="1154809"/>
              <a:ext cx="6387706" cy="795233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1706527" y="-123514"/>
            <a:ext cx="15038506" cy="2632144"/>
          </a:xfrm>
          <a:prstGeom prst="rect">
            <a:avLst/>
          </a:prstGeom>
        </p:spPr>
        <p:txBody>
          <a:bodyPr vert="horz" wrap="square" lIns="0" tIns="656882" rIns="0" bIns="0" rtlCol="0">
            <a:spAutoFit/>
          </a:bodyPr>
          <a:lstStyle/>
          <a:p>
            <a:pPr marL="1394460">
              <a:lnSpc>
                <a:spcPct val="100000"/>
              </a:lnSpc>
              <a:spcBef>
                <a:spcPts val="125"/>
              </a:spcBef>
            </a:pPr>
            <a:r>
              <a:rPr spc="340" dirty="0"/>
              <a:t>Heat</a:t>
            </a:r>
            <a:r>
              <a:rPr spc="-515" dirty="0"/>
              <a:t> </a:t>
            </a:r>
            <a:r>
              <a:rPr spc="330" dirty="0"/>
              <a:t>(orchestration)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6196" y="3215576"/>
            <a:ext cx="10513060" cy="24879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5"/>
              </a:spcBef>
            </a:pP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94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944" dirty="0">
                <a:latin typeface="Lucida Sans Unicode"/>
                <a:cs typeface="Lucida Sans Unicode"/>
              </a:rPr>
              <a:t>  </a:t>
            </a:r>
            <a:r>
              <a:rPr sz="4000" spc="145" dirty="0">
                <a:latin typeface="Lucida Sans Unicode"/>
                <a:cs typeface="Lucida Sans Unicode"/>
              </a:rPr>
              <a:t>used</a:t>
            </a:r>
            <a:r>
              <a:rPr sz="4000" spc="94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for</a:t>
            </a:r>
            <a:r>
              <a:rPr sz="4000" spc="944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on-</a:t>
            </a:r>
            <a:r>
              <a:rPr sz="4000" spc="270" dirty="0">
                <a:latin typeface="Lucida Sans Unicode"/>
                <a:cs typeface="Lucida Sans Unicode"/>
              </a:rPr>
              <a:t>demand</a:t>
            </a:r>
            <a:r>
              <a:rPr sz="4000" spc="944" dirty="0">
                <a:latin typeface="Lucida Sans Unicode"/>
                <a:cs typeface="Lucida Sans Unicode"/>
              </a:rPr>
              <a:t>  </a:t>
            </a:r>
            <a:r>
              <a:rPr sz="4000" spc="105" dirty="0">
                <a:latin typeface="Lucida Sans Unicode"/>
                <a:cs typeface="Lucida Sans Unicode"/>
              </a:rPr>
              <a:t>service </a:t>
            </a:r>
            <a:r>
              <a:rPr sz="4000" dirty="0">
                <a:latin typeface="Lucida Sans Unicode"/>
                <a:cs typeface="Lucida Sans Unicode"/>
              </a:rPr>
              <a:t>provisioning</a:t>
            </a:r>
            <a:r>
              <a:rPr sz="4000" spc="86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with</a:t>
            </a:r>
            <a:r>
              <a:rPr sz="4000" spc="860" dirty="0">
                <a:latin typeface="Lucida Sans Unicode"/>
                <a:cs typeface="Lucida Sans Unicode"/>
              </a:rPr>
              <a:t> </a:t>
            </a:r>
            <a:r>
              <a:rPr sz="4000" spc="100" dirty="0">
                <a:latin typeface="Lucida Sans Unicode"/>
                <a:cs typeface="Lucida Sans Unicode"/>
              </a:rPr>
              <a:t>auto-</a:t>
            </a:r>
            <a:r>
              <a:rPr sz="4000" spc="125" dirty="0">
                <a:latin typeface="Lucida Sans Unicode"/>
                <a:cs typeface="Lucida Sans Unicode"/>
              </a:rPr>
              <a:t>scaling</a:t>
            </a:r>
            <a:r>
              <a:rPr sz="4000" spc="86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of</a:t>
            </a:r>
            <a:r>
              <a:rPr sz="4000" spc="865" dirty="0">
                <a:latin typeface="Lucida Sans Unicode"/>
                <a:cs typeface="Lucida Sans Unicode"/>
              </a:rPr>
              <a:t> </a:t>
            </a:r>
            <a:r>
              <a:rPr sz="4000" spc="100" dirty="0">
                <a:latin typeface="Lucida Sans Unicode"/>
                <a:cs typeface="Lucida Sans Unicode"/>
              </a:rPr>
              <a:t>cloud </a:t>
            </a:r>
            <a:r>
              <a:rPr sz="4000" spc="45" dirty="0">
                <a:latin typeface="Lucida Sans Unicode"/>
                <a:cs typeface="Lucida Sans Unicode"/>
              </a:rPr>
              <a:t>resources.</a:t>
            </a:r>
            <a:r>
              <a:rPr sz="4000" spc="70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70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works</a:t>
            </a:r>
            <a:r>
              <a:rPr sz="4000" spc="70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in</a:t>
            </a:r>
            <a:r>
              <a:rPr sz="4000" spc="705" dirty="0">
                <a:latin typeface="Lucida Sans Unicode"/>
                <a:cs typeface="Lucida Sans Unicode"/>
              </a:rPr>
              <a:t> </a:t>
            </a:r>
            <a:r>
              <a:rPr sz="4000" spc="75" dirty="0">
                <a:latin typeface="Lucida Sans Unicode"/>
                <a:cs typeface="Lucida Sans Unicode"/>
              </a:rPr>
              <a:t>coordination</a:t>
            </a:r>
            <a:r>
              <a:rPr sz="4000" spc="705" dirty="0">
                <a:latin typeface="Lucida Sans Unicode"/>
                <a:cs typeface="Lucida Sans Unicode"/>
              </a:rPr>
              <a:t> </a:t>
            </a:r>
            <a:r>
              <a:rPr sz="4000" spc="-20" dirty="0">
                <a:latin typeface="Lucida Sans Unicode"/>
                <a:cs typeface="Lucida Sans Unicode"/>
              </a:rPr>
              <a:t>with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-190" dirty="0">
                <a:latin typeface="Lucida Sans Unicode"/>
                <a:cs typeface="Lucida Sans Unicode"/>
              </a:rPr>
              <a:t> </a:t>
            </a:r>
            <a:r>
              <a:rPr sz="4000" spc="50" dirty="0">
                <a:latin typeface="Lucida Sans Unicode"/>
                <a:cs typeface="Lucida Sans Unicode"/>
              </a:rPr>
              <a:t>ceilometer.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84156" y="4257217"/>
            <a:ext cx="1110615" cy="3332479"/>
          </a:xfrm>
          <a:custGeom>
            <a:avLst/>
            <a:gdLst/>
            <a:ahLst/>
            <a:cxnLst/>
            <a:rect l="l" t="t" r="r" b="b"/>
            <a:pathLst>
              <a:path w="1110615" h="3332479">
                <a:moveTo>
                  <a:pt x="0" y="555113"/>
                </a:moveTo>
                <a:lnTo>
                  <a:pt x="2920" y="496793"/>
                </a:lnTo>
                <a:lnTo>
                  <a:pt x="12318" y="439907"/>
                </a:lnTo>
                <a:lnTo>
                  <a:pt x="27430" y="383758"/>
                </a:lnTo>
                <a:lnTo>
                  <a:pt x="48258" y="329032"/>
                </a:lnTo>
                <a:lnTo>
                  <a:pt x="74165" y="277188"/>
                </a:lnTo>
                <a:lnTo>
                  <a:pt x="105913" y="228952"/>
                </a:lnTo>
                <a:lnTo>
                  <a:pt x="142615" y="183598"/>
                </a:lnTo>
                <a:lnTo>
                  <a:pt x="183634" y="142550"/>
                </a:lnTo>
                <a:lnTo>
                  <a:pt x="228971" y="105833"/>
                </a:lnTo>
                <a:lnTo>
                  <a:pt x="277864" y="74158"/>
                </a:lnTo>
                <a:lnTo>
                  <a:pt x="329043" y="48236"/>
                </a:lnTo>
                <a:lnTo>
                  <a:pt x="383778" y="27356"/>
                </a:lnTo>
                <a:lnTo>
                  <a:pt x="439910" y="12230"/>
                </a:lnTo>
                <a:lnTo>
                  <a:pt x="496804" y="2883"/>
                </a:lnTo>
                <a:lnTo>
                  <a:pt x="555094" y="0"/>
                </a:lnTo>
                <a:lnTo>
                  <a:pt x="583922" y="711"/>
                </a:lnTo>
                <a:lnTo>
                  <a:pt x="642213" y="6477"/>
                </a:lnTo>
                <a:lnTo>
                  <a:pt x="699107" y="18720"/>
                </a:lnTo>
                <a:lnTo>
                  <a:pt x="753841" y="36717"/>
                </a:lnTo>
                <a:lnTo>
                  <a:pt x="807052" y="60479"/>
                </a:lnTo>
                <a:lnTo>
                  <a:pt x="857469" y="89284"/>
                </a:lnTo>
                <a:lnTo>
                  <a:pt x="904330" y="123842"/>
                </a:lnTo>
                <a:lnTo>
                  <a:pt x="947509" y="162718"/>
                </a:lnTo>
                <a:lnTo>
                  <a:pt x="986369" y="205913"/>
                </a:lnTo>
                <a:lnTo>
                  <a:pt x="1020912" y="252714"/>
                </a:lnTo>
                <a:lnTo>
                  <a:pt x="1049740" y="303110"/>
                </a:lnTo>
                <a:lnTo>
                  <a:pt x="1073488" y="356388"/>
                </a:lnTo>
                <a:lnTo>
                  <a:pt x="1091394" y="411115"/>
                </a:lnTo>
                <a:lnTo>
                  <a:pt x="1103712" y="468001"/>
                </a:lnTo>
                <a:lnTo>
                  <a:pt x="1109427" y="526309"/>
                </a:lnTo>
                <a:lnTo>
                  <a:pt x="1110189" y="555113"/>
                </a:lnTo>
                <a:lnTo>
                  <a:pt x="1109427" y="555113"/>
                </a:lnTo>
                <a:lnTo>
                  <a:pt x="1108792" y="583918"/>
                </a:lnTo>
                <a:lnTo>
                  <a:pt x="1102950" y="642239"/>
                </a:lnTo>
                <a:lnTo>
                  <a:pt x="1090759" y="698388"/>
                </a:lnTo>
                <a:lnTo>
                  <a:pt x="1072726" y="753825"/>
                </a:lnTo>
                <a:lnTo>
                  <a:pt x="1048978" y="807117"/>
                </a:lnTo>
                <a:lnTo>
                  <a:pt x="1020150" y="857512"/>
                </a:lnTo>
                <a:lnTo>
                  <a:pt x="985607" y="904314"/>
                </a:lnTo>
                <a:lnTo>
                  <a:pt x="947509" y="947508"/>
                </a:lnTo>
                <a:lnTo>
                  <a:pt x="904330" y="986384"/>
                </a:lnTo>
                <a:lnTo>
                  <a:pt x="856707" y="1020231"/>
                </a:lnTo>
                <a:lnTo>
                  <a:pt x="807052" y="1049747"/>
                </a:lnTo>
                <a:lnTo>
                  <a:pt x="753841" y="1073510"/>
                </a:lnTo>
                <a:lnTo>
                  <a:pt x="698345" y="1091507"/>
                </a:lnTo>
                <a:lnTo>
                  <a:pt x="641451" y="1103026"/>
                </a:lnTo>
                <a:lnTo>
                  <a:pt x="583922" y="1109503"/>
                </a:lnTo>
                <a:lnTo>
                  <a:pt x="555094" y="1110227"/>
                </a:lnTo>
                <a:lnTo>
                  <a:pt x="555094" y="1109503"/>
                </a:lnTo>
                <a:lnTo>
                  <a:pt x="526266" y="1108792"/>
                </a:lnTo>
                <a:lnTo>
                  <a:pt x="467976" y="1103026"/>
                </a:lnTo>
                <a:lnTo>
                  <a:pt x="411844" y="1090795"/>
                </a:lnTo>
                <a:lnTo>
                  <a:pt x="356347" y="1072786"/>
                </a:lnTo>
                <a:lnTo>
                  <a:pt x="303136" y="1049036"/>
                </a:lnTo>
                <a:lnTo>
                  <a:pt x="252719" y="1020231"/>
                </a:lnTo>
                <a:lnTo>
                  <a:pt x="205985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25"/>
                </a:lnTo>
                <a:lnTo>
                  <a:pt x="18795" y="698388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  <a:close/>
              </a:path>
              <a:path w="1110615" h="3332479">
                <a:moveTo>
                  <a:pt x="0" y="1666065"/>
                </a:moveTo>
                <a:lnTo>
                  <a:pt x="2920" y="1607744"/>
                </a:lnTo>
                <a:lnTo>
                  <a:pt x="12318" y="1550871"/>
                </a:lnTo>
                <a:lnTo>
                  <a:pt x="27430" y="1494710"/>
                </a:lnTo>
                <a:lnTo>
                  <a:pt x="48258" y="1439983"/>
                </a:lnTo>
                <a:lnTo>
                  <a:pt x="74165" y="1388152"/>
                </a:lnTo>
                <a:lnTo>
                  <a:pt x="105913" y="1339916"/>
                </a:lnTo>
                <a:lnTo>
                  <a:pt x="142615" y="1294550"/>
                </a:lnTo>
                <a:lnTo>
                  <a:pt x="183634" y="1253514"/>
                </a:lnTo>
                <a:lnTo>
                  <a:pt x="228971" y="1216784"/>
                </a:lnTo>
                <a:lnTo>
                  <a:pt x="277864" y="1185109"/>
                </a:lnTo>
                <a:lnTo>
                  <a:pt x="329043" y="1159188"/>
                </a:lnTo>
                <a:lnTo>
                  <a:pt x="383778" y="1138308"/>
                </a:lnTo>
                <a:lnTo>
                  <a:pt x="439910" y="1123194"/>
                </a:lnTo>
                <a:lnTo>
                  <a:pt x="496804" y="1113834"/>
                </a:lnTo>
                <a:lnTo>
                  <a:pt x="555094" y="1110951"/>
                </a:lnTo>
                <a:lnTo>
                  <a:pt x="583922" y="1111675"/>
                </a:lnTo>
                <a:lnTo>
                  <a:pt x="642213" y="1117428"/>
                </a:lnTo>
                <a:lnTo>
                  <a:pt x="699107" y="1129672"/>
                </a:lnTo>
                <a:lnTo>
                  <a:pt x="753841" y="1147668"/>
                </a:lnTo>
                <a:lnTo>
                  <a:pt x="807052" y="1171431"/>
                </a:lnTo>
                <a:lnTo>
                  <a:pt x="857469" y="1200236"/>
                </a:lnTo>
                <a:lnTo>
                  <a:pt x="904330" y="1234794"/>
                </a:lnTo>
                <a:lnTo>
                  <a:pt x="947509" y="1273670"/>
                </a:lnTo>
                <a:lnTo>
                  <a:pt x="986369" y="1316864"/>
                </a:lnTo>
                <a:lnTo>
                  <a:pt x="1020912" y="1363666"/>
                </a:lnTo>
                <a:lnTo>
                  <a:pt x="1049740" y="1414061"/>
                </a:lnTo>
                <a:lnTo>
                  <a:pt x="1073488" y="1467353"/>
                </a:lnTo>
                <a:lnTo>
                  <a:pt x="1091394" y="1522067"/>
                </a:lnTo>
                <a:lnTo>
                  <a:pt x="1103712" y="1578952"/>
                </a:lnTo>
                <a:lnTo>
                  <a:pt x="1109427" y="1637273"/>
                </a:lnTo>
                <a:lnTo>
                  <a:pt x="1110189" y="1666065"/>
                </a:lnTo>
                <a:lnTo>
                  <a:pt x="1109427" y="1666065"/>
                </a:lnTo>
                <a:lnTo>
                  <a:pt x="1108792" y="1694870"/>
                </a:lnTo>
                <a:lnTo>
                  <a:pt x="1102950" y="1753190"/>
                </a:lnTo>
                <a:lnTo>
                  <a:pt x="1090759" y="1809352"/>
                </a:lnTo>
                <a:lnTo>
                  <a:pt x="1072726" y="1864790"/>
                </a:lnTo>
                <a:lnTo>
                  <a:pt x="1048978" y="1918068"/>
                </a:lnTo>
                <a:lnTo>
                  <a:pt x="1020150" y="1968464"/>
                </a:lnTo>
                <a:lnTo>
                  <a:pt x="985607" y="2015265"/>
                </a:lnTo>
                <a:lnTo>
                  <a:pt x="947509" y="2058472"/>
                </a:lnTo>
                <a:lnTo>
                  <a:pt x="904330" y="2097349"/>
                </a:lnTo>
                <a:lnTo>
                  <a:pt x="856707" y="2131183"/>
                </a:lnTo>
                <a:lnTo>
                  <a:pt x="807052" y="2160699"/>
                </a:lnTo>
                <a:lnTo>
                  <a:pt x="753841" y="2184462"/>
                </a:lnTo>
                <a:lnTo>
                  <a:pt x="698345" y="2202458"/>
                </a:lnTo>
                <a:lnTo>
                  <a:pt x="641451" y="2213978"/>
                </a:lnTo>
                <a:lnTo>
                  <a:pt x="583922" y="2220467"/>
                </a:lnTo>
                <a:lnTo>
                  <a:pt x="555094" y="2221191"/>
                </a:lnTo>
                <a:lnTo>
                  <a:pt x="555094" y="2220467"/>
                </a:lnTo>
                <a:lnTo>
                  <a:pt x="526266" y="2219744"/>
                </a:lnTo>
                <a:lnTo>
                  <a:pt x="467976" y="2213978"/>
                </a:lnTo>
                <a:lnTo>
                  <a:pt x="411844" y="2201747"/>
                </a:lnTo>
                <a:lnTo>
                  <a:pt x="356347" y="2183750"/>
                </a:lnTo>
                <a:lnTo>
                  <a:pt x="303136" y="2159988"/>
                </a:lnTo>
                <a:lnTo>
                  <a:pt x="252719" y="2131183"/>
                </a:lnTo>
                <a:lnTo>
                  <a:pt x="205985" y="2096625"/>
                </a:lnTo>
                <a:lnTo>
                  <a:pt x="162680" y="2058472"/>
                </a:lnTo>
                <a:lnTo>
                  <a:pt x="123820" y="2015265"/>
                </a:lnTo>
                <a:lnTo>
                  <a:pt x="90039" y="1967740"/>
                </a:lnTo>
                <a:lnTo>
                  <a:pt x="60449" y="1918068"/>
                </a:lnTo>
                <a:lnTo>
                  <a:pt x="36701" y="1864790"/>
                </a:lnTo>
                <a:lnTo>
                  <a:pt x="18795" y="1809352"/>
                </a:lnTo>
                <a:lnTo>
                  <a:pt x="7238" y="1752466"/>
                </a:lnTo>
                <a:lnTo>
                  <a:pt x="761" y="1694870"/>
                </a:lnTo>
                <a:lnTo>
                  <a:pt x="0" y="1666065"/>
                </a:lnTo>
                <a:close/>
              </a:path>
              <a:path w="1110615" h="3332479">
                <a:moveTo>
                  <a:pt x="0" y="2777016"/>
                </a:moveTo>
                <a:lnTo>
                  <a:pt x="2920" y="2718708"/>
                </a:lnTo>
                <a:lnTo>
                  <a:pt x="12318" y="2661823"/>
                </a:lnTo>
                <a:lnTo>
                  <a:pt x="27430" y="2605661"/>
                </a:lnTo>
                <a:lnTo>
                  <a:pt x="48258" y="2550947"/>
                </a:lnTo>
                <a:lnTo>
                  <a:pt x="74165" y="2499104"/>
                </a:lnTo>
                <a:lnTo>
                  <a:pt x="105913" y="2450867"/>
                </a:lnTo>
                <a:lnTo>
                  <a:pt x="142615" y="2405501"/>
                </a:lnTo>
                <a:lnTo>
                  <a:pt x="183634" y="2364466"/>
                </a:lnTo>
                <a:lnTo>
                  <a:pt x="228971" y="2327736"/>
                </a:lnTo>
                <a:lnTo>
                  <a:pt x="277864" y="2296061"/>
                </a:lnTo>
                <a:lnTo>
                  <a:pt x="329043" y="2270139"/>
                </a:lnTo>
                <a:lnTo>
                  <a:pt x="383778" y="2249260"/>
                </a:lnTo>
                <a:lnTo>
                  <a:pt x="439910" y="2234146"/>
                </a:lnTo>
                <a:lnTo>
                  <a:pt x="496804" y="2224786"/>
                </a:lnTo>
                <a:lnTo>
                  <a:pt x="555094" y="2221903"/>
                </a:lnTo>
                <a:lnTo>
                  <a:pt x="583922" y="2222627"/>
                </a:lnTo>
                <a:lnTo>
                  <a:pt x="642213" y="2228380"/>
                </a:lnTo>
                <a:lnTo>
                  <a:pt x="699107" y="2240623"/>
                </a:lnTo>
                <a:lnTo>
                  <a:pt x="753841" y="2258620"/>
                </a:lnTo>
                <a:lnTo>
                  <a:pt x="807052" y="2282382"/>
                </a:lnTo>
                <a:lnTo>
                  <a:pt x="857469" y="2311187"/>
                </a:lnTo>
                <a:lnTo>
                  <a:pt x="904330" y="2345745"/>
                </a:lnTo>
                <a:lnTo>
                  <a:pt x="947509" y="2384622"/>
                </a:lnTo>
                <a:lnTo>
                  <a:pt x="986369" y="2427829"/>
                </a:lnTo>
                <a:lnTo>
                  <a:pt x="1020912" y="2474617"/>
                </a:lnTo>
                <a:lnTo>
                  <a:pt x="1049740" y="2525026"/>
                </a:lnTo>
                <a:lnTo>
                  <a:pt x="1073488" y="2578304"/>
                </a:lnTo>
                <a:lnTo>
                  <a:pt x="1091394" y="2633018"/>
                </a:lnTo>
                <a:lnTo>
                  <a:pt x="1103712" y="2689904"/>
                </a:lnTo>
                <a:lnTo>
                  <a:pt x="1109427" y="2748224"/>
                </a:lnTo>
                <a:lnTo>
                  <a:pt x="1110189" y="2777016"/>
                </a:lnTo>
                <a:lnTo>
                  <a:pt x="1109427" y="2777016"/>
                </a:lnTo>
                <a:lnTo>
                  <a:pt x="1108792" y="2805821"/>
                </a:lnTo>
                <a:lnTo>
                  <a:pt x="1102950" y="2864142"/>
                </a:lnTo>
                <a:lnTo>
                  <a:pt x="1090759" y="2920304"/>
                </a:lnTo>
                <a:lnTo>
                  <a:pt x="1072726" y="2975741"/>
                </a:lnTo>
                <a:lnTo>
                  <a:pt x="1048978" y="3029020"/>
                </a:lnTo>
                <a:lnTo>
                  <a:pt x="1020150" y="3079416"/>
                </a:lnTo>
                <a:lnTo>
                  <a:pt x="985607" y="3126217"/>
                </a:lnTo>
                <a:lnTo>
                  <a:pt x="947509" y="3169424"/>
                </a:lnTo>
                <a:lnTo>
                  <a:pt x="904330" y="3208300"/>
                </a:lnTo>
                <a:lnTo>
                  <a:pt x="856707" y="3242134"/>
                </a:lnTo>
                <a:lnTo>
                  <a:pt x="807052" y="3271663"/>
                </a:lnTo>
                <a:lnTo>
                  <a:pt x="753841" y="3295413"/>
                </a:lnTo>
                <a:lnTo>
                  <a:pt x="698345" y="3313410"/>
                </a:lnTo>
                <a:lnTo>
                  <a:pt x="641451" y="3324942"/>
                </a:lnTo>
                <a:lnTo>
                  <a:pt x="583922" y="3331419"/>
                </a:lnTo>
                <a:lnTo>
                  <a:pt x="555094" y="3332143"/>
                </a:lnTo>
                <a:lnTo>
                  <a:pt x="555094" y="3331419"/>
                </a:lnTo>
                <a:lnTo>
                  <a:pt x="526266" y="3330695"/>
                </a:lnTo>
                <a:lnTo>
                  <a:pt x="467976" y="3324942"/>
                </a:lnTo>
                <a:lnTo>
                  <a:pt x="411844" y="3312698"/>
                </a:lnTo>
                <a:lnTo>
                  <a:pt x="356347" y="3294702"/>
                </a:lnTo>
                <a:lnTo>
                  <a:pt x="303136" y="3270939"/>
                </a:lnTo>
                <a:lnTo>
                  <a:pt x="252719" y="3242134"/>
                </a:lnTo>
                <a:lnTo>
                  <a:pt x="205985" y="3207576"/>
                </a:lnTo>
                <a:lnTo>
                  <a:pt x="162680" y="3169424"/>
                </a:lnTo>
                <a:lnTo>
                  <a:pt x="123820" y="3126217"/>
                </a:lnTo>
                <a:lnTo>
                  <a:pt x="90039" y="3078704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795" y="2920304"/>
                </a:lnTo>
                <a:lnTo>
                  <a:pt x="7238" y="2863418"/>
                </a:lnTo>
                <a:lnTo>
                  <a:pt x="761" y="2805821"/>
                </a:lnTo>
                <a:lnTo>
                  <a:pt x="0" y="2777016"/>
                </a:lnTo>
                <a:close/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43944" y="8823450"/>
            <a:ext cx="2055495" cy="1473200"/>
            <a:chOff x="12343944" y="8823450"/>
            <a:chExt cx="2055495" cy="1473200"/>
          </a:xfrm>
        </p:grpSpPr>
        <p:sp>
          <p:nvSpPr>
            <p:cNvPr id="4" name="object 4"/>
            <p:cNvSpPr/>
            <p:nvPr/>
          </p:nvSpPr>
          <p:spPr>
            <a:xfrm>
              <a:off x="12353304" y="8832810"/>
              <a:ext cx="1280795" cy="1454785"/>
            </a:xfrm>
            <a:custGeom>
              <a:avLst/>
              <a:gdLst/>
              <a:ahLst/>
              <a:cxnLst/>
              <a:rect l="l" t="t" r="r" b="b"/>
              <a:pathLst>
                <a:path w="1280794" h="1454784">
                  <a:moveTo>
                    <a:pt x="0" y="640076"/>
                  </a:moveTo>
                  <a:lnTo>
                    <a:pt x="3594" y="573117"/>
                  </a:lnTo>
                  <a:lnTo>
                    <a:pt x="13677" y="506873"/>
                  </a:lnTo>
                  <a:lnTo>
                    <a:pt x="31673" y="442078"/>
                  </a:lnTo>
                  <a:lnTo>
                    <a:pt x="55435" y="379436"/>
                  </a:lnTo>
                  <a:lnTo>
                    <a:pt x="85673" y="319677"/>
                  </a:lnTo>
                  <a:lnTo>
                    <a:pt x="122401" y="263520"/>
                  </a:lnTo>
                  <a:lnTo>
                    <a:pt x="164146" y="211676"/>
                  </a:lnTo>
                  <a:lnTo>
                    <a:pt x="211669" y="164161"/>
                  </a:lnTo>
                  <a:lnTo>
                    <a:pt x="263510" y="122403"/>
                  </a:lnTo>
                  <a:lnTo>
                    <a:pt x="320393" y="85675"/>
                  </a:lnTo>
                  <a:lnTo>
                    <a:pt x="379371" y="55436"/>
                  </a:lnTo>
                  <a:lnTo>
                    <a:pt x="442109" y="31674"/>
                  </a:lnTo>
                  <a:lnTo>
                    <a:pt x="506878" y="13678"/>
                  </a:lnTo>
                  <a:lnTo>
                    <a:pt x="573045" y="3594"/>
                  </a:lnTo>
                  <a:lnTo>
                    <a:pt x="640100" y="0"/>
                  </a:lnTo>
                  <a:lnTo>
                    <a:pt x="673882" y="723"/>
                  </a:lnTo>
                  <a:lnTo>
                    <a:pt x="740176" y="7924"/>
                  </a:lnTo>
                  <a:lnTo>
                    <a:pt x="805707" y="21602"/>
                  </a:lnTo>
                  <a:lnTo>
                    <a:pt x="869715" y="42481"/>
                  </a:lnTo>
                  <a:lnTo>
                    <a:pt x="930928" y="69837"/>
                  </a:lnTo>
                  <a:lnTo>
                    <a:pt x="988586" y="102959"/>
                  </a:lnTo>
                  <a:lnTo>
                    <a:pt x="1042561" y="142558"/>
                  </a:lnTo>
                  <a:lnTo>
                    <a:pt x="1092979" y="187199"/>
                  </a:lnTo>
                  <a:lnTo>
                    <a:pt x="1137556" y="237597"/>
                  </a:lnTo>
                  <a:lnTo>
                    <a:pt x="1177180" y="291598"/>
                  </a:lnTo>
                  <a:lnTo>
                    <a:pt x="1210326" y="349195"/>
                  </a:lnTo>
                  <a:lnTo>
                    <a:pt x="1237631" y="410398"/>
                  </a:lnTo>
                  <a:lnTo>
                    <a:pt x="1258586" y="474474"/>
                  </a:lnTo>
                  <a:lnTo>
                    <a:pt x="1272175" y="539992"/>
                  </a:lnTo>
                  <a:lnTo>
                    <a:pt x="1279414" y="606236"/>
                  </a:lnTo>
                  <a:lnTo>
                    <a:pt x="1280176" y="640076"/>
                  </a:lnTo>
                  <a:lnTo>
                    <a:pt x="1280363" y="1454188"/>
                  </a:lnTo>
                </a:path>
                <a:path w="1280794" h="1454784">
                  <a:moveTo>
                    <a:pt x="0" y="1454188"/>
                  </a:moveTo>
                  <a:lnTo>
                    <a:pt x="0" y="64007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355" y="8832810"/>
              <a:ext cx="1280795" cy="1454785"/>
            </a:xfrm>
            <a:custGeom>
              <a:avLst/>
              <a:gdLst/>
              <a:ahLst/>
              <a:cxnLst/>
              <a:rect l="l" t="t" r="r" b="b"/>
              <a:pathLst>
                <a:path w="1280794" h="1454784">
                  <a:moveTo>
                    <a:pt x="0" y="640076"/>
                  </a:moveTo>
                  <a:lnTo>
                    <a:pt x="3555" y="573117"/>
                  </a:lnTo>
                  <a:lnTo>
                    <a:pt x="13588" y="506873"/>
                  </a:lnTo>
                  <a:lnTo>
                    <a:pt x="31622" y="442078"/>
                  </a:lnTo>
                  <a:lnTo>
                    <a:pt x="55371" y="379436"/>
                  </a:lnTo>
                  <a:lnTo>
                    <a:pt x="85597" y="319677"/>
                  </a:lnTo>
                  <a:lnTo>
                    <a:pt x="122300" y="263520"/>
                  </a:lnTo>
                  <a:lnTo>
                    <a:pt x="164082" y="211676"/>
                  </a:lnTo>
                  <a:lnTo>
                    <a:pt x="211580" y="164161"/>
                  </a:lnTo>
                  <a:lnTo>
                    <a:pt x="263523" y="122403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39948" y="0"/>
                  </a:lnTo>
                  <a:lnTo>
                    <a:pt x="673857" y="723"/>
                  </a:lnTo>
                  <a:lnTo>
                    <a:pt x="740150" y="7924"/>
                  </a:lnTo>
                  <a:lnTo>
                    <a:pt x="805555" y="21602"/>
                  </a:lnTo>
                  <a:lnTo>
                    <a:pt x="869689" y="42481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58"/>
                  </a:lnTo>
                  <a:lnTo>
                    <a:pt x="1092827" y="187199"/>
                  </a:lnTo>
                  <a:lnTo>
                    <a:pt x="1137531" y="237597"/>
                  </a:lnTo>
                  <a:lnTo>
                    <a:pt x="1177154" y="291598"/>
                  </a:lnTo>
                  <a:lnTo>
                    <a:pt x="1210174" y="349195"/>
                  </a:lnTo>
                  <a:lnTo>
                    <a:pt x="1237606" y="410398"/>
                  </a:lnTo>
                  <a:lnTo>
                    <a:pt x="1258434" y="474474"/>
                  </a:lnTo>
                  <a:lnTo>
                    <a:pt x="1272150" y="539992"/>
                  </a:lnTo>
                  <a:lnTo>
                    <a:pt x="1279389" y="606236"/>
                  </a:lnTo>
                  <a:lnTo>
                    <a:pt x="1280024" y="640076"/>
                  </a:lnTo>
                  <a:lnTo>
                    <a:pt x="1280248" y="1454188"/>
                  </a:lnTo>
                </a:path>
                <a:path w="1280794" h="1454784">
                  <a:moveTo>
                    <a:pt x="0" y="1454188"/>
                  </a:moveTo>
                  <a:lnTo>
                    <a:pt x="0" y="64007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50770" y="0"/>
            <a:ext cx="2540635" cy="1583055"/>
          </a:xfrm>
          <a:custGeom>
            <a:avLst/>
            <a:gdLst/>
            <a:ahLst/>
            <a:cxnLst/>
            <a:rect l="l" t="t" r="r" b="b"/>
            <a:pathLst>
              <a:path w="2540635" h="1583055">
                <a:moveTo>
                  <a:pt x="0" y="313017"/>
                </a:moveTo>
                <a:lnTo>
                  <a:pt x="1435" y="246773"/>
                </a:lnTo>
                <a:lnTo>
                  <a:pt x="7200" y="180530"/>
                </a:lnTo>
                <a:lnTo>
                  <a:pt x="15836" y="114300"/>
                </a:lnTo>
                <a:lnTo>
                  <a:pt x="28079" y="48780"/>
                </a:lnTo>
                <a:lnTo>
                  <a:pt x="39457" y="0"/>
                </a:lnTo>
              </a:path>
              <a:path w="2540635" h="1583055">
                <a:moveTo>
                  <a:pt x="2500618" y="0"/>
                </a:moveTo>
                <a:lnTo>
                  <a:pt x="2511996" y="48780"/>
                </a:lnTo>
                <a:lnTo>
                  <a:pt x="2524239" y="114300"/>
                </a:lnTo>
                <a:lnTo>
                  <a:pt x="2532875" y="180530"/>
                </a:lnTo>
                <a:lnTo>
                  <a:pt x="2538640" y="246773"/>
                </a:lnTo>
                <a:lnTo>
                  <a:pt x="2540088" y="313017"/>
                </a:lnTo>
                <a:lnTo>
                  <a:pt x="2539364" y="313017"/>
                </a:lnTo>
                <a:lnTo>
                  <a:pt x="2537917" y="379247"/>
                </a:lnTo>
                <a:lnTo>
                  <a:pt x="2532163" y="445490"/>
                </a:lnTo>
                <a:lnTo>
                  <a:pt x="2523527" y="511733"/>
                </a:lnTo>
                <a:lnTo>
                  <a:pt x="2511285" y="577253"/>
                </a:lnTo>
                <a:lnTo>
                  <a:pt x="2496159" y="641324"/>
                </a:lnTo>
                <a:lnTo>
                  <a:pt x="2477439" y="705408"/>
                </a:lnTo>
                <a:lnTo>
                  <a:pt x="2455125" y="768045"/>
                </a:lnTo>
                <a:lnTo>
                  <a:pt x="2429928" y="829233"/>
                </a:lnTo>
                <a:lnTo>
                  <a:pt x="2401125" y="889711"/>
                </a:lnTo>
                <a:lnTo>
                  <a:pt x="2369451" y="948029"/>
                </a:lnTo>
                <a:lnTo>
                  <a:pt x="2334894" y="1004189"/>
                </a:lnTo>
                <a:lnTo>
                  <a:pt x="2296731" y="1059624"/>
                </a:lnTo>
                <a:lnTo>
                  <a:pt x="2256408" y="1112189"/>
                </a:lnTo>
                <a:lnTo>
                  <a:pt x="2213216" y="1162583"/>
                </a:lnTo>
                <a:lnTo>
                  <a:pt x="2167851" y="1210830"/>
                </a:lnTo>
                <a:lnTo>
                  <a:pt x="2119617" y="1256906"/>
                </a:lnTo>
                <a:lnTo>
                  <a:pt x="2069210" y="1300111"/>
                </a:lnTo>
                <a:lnTo>
                  <a:pt x="2015934" y="1340421"/>
                </a:lnTo>
                <a:lnTo>
                  <a:pt x="1961210" y="1377861"/>
                </a:lnTo>
                <a:lnTo>
                  <a:pt x="1905063" y="1412417"/>
                </a:lnTo>
                <a:lnTo>
                  <a:pt x="1846021" y="1444091"/>
                </a:lnTo>
                <a:lnTo>
                  <a:pt x="1786267" y="1472895"/>
                </a:lnTo>
                <a:lnTo>
                  <a:pt x="1725066" y="1498815"/>
                </a:lnTo>
                <a:lnTo>
                  <a:pt x="1662429" y="1520418"/>
                </a:lnTo>
                <a:lnTo>
                  <a:pt x="1598345" y="1539862"/>
                </a:lnTo>
                <a:lnTo>
                  <a:pt x="1534274" y="1554975"/>
                </a:lnTo>
                <a:lnTo>
                  <a:pt x="1468754" y="1567218"/>
                </a:lnTo>
                <a:lnTo>
                  <a:pt x="1402511" y="1575854"/>
                </a:lnTo>
                <a:lnTo>
                  <a:pt x="1336281" y="1581619"/>
                </a:lnTo>
                <a:lnTo>
                  <a:pt x="1270038" y="1583055"/>
                </a:lnTo>
                <a:lnTo>
                  <a:pt x="1270038" y="1582331"/>
                </a:lnTo>
                <a:lnTo>
                  <a:pt x="1203794" y="1580896"/>
                </a:lnTo>
                <a:lnTo>
                  <a:pt x="1137564" y="1575130"/>
                </a:lnTo>
                <a:lnTo>
                  <a:pt x="1071321" y="1566494"/>
                </a:lnTo>
                <a:lnTo>
                  <a:pt x="1005814" y="1554251"/>
                </a:lnTo>
                <a:lnTo>
                  <a:pt x="941730" y="1539138"/>
                </a:lnTo>
                <a:lnTo>
                  <a:pt x="877658" y="1520418"/>
                </a:lnTo>
                <a:lnTo>
                  <a:pt x="815009" y="1498092"/>
                </a:lnTo>
                <a:lnTo>
                  <a:pt x="753808" y="1472895"/>
                </a:lnTo>
                <a:lnTo>
                  <a:pt x="693343" y="1444091"/>
                </a:lnTo>
                <a:lnTo>
                  <a:pt x="635012" y="1412417"/>
                </a:lnTo>
                <a:lnTo>
                  <a:pt x="578865" y="1377861"/>
                </a:lnTo>
                <a:lnTo>
                  <a:pt x="523417" y="1339710"/>
                </a:lnTo>
                <a:lnTo>
                  <a:pt x="470865" y="1299387"/>
                </a:lnTo>
                <a:lnTo>
                  <a:pt x="420458" y="1256182"/>
                </a:lnTo>
                <a:lnTo>
                  <a:pt x="372224" y="1210830"/>
                </a:lnTo>
                <a:lnTo>
                  <a:pt x="326148" y="1162583"/>
                </a:lnTo>
                <a:lnTo>
                  <a:pt x="282955" y="1112189"/>
                </a:lnTo>
                <a:lnTo>
                  <a:pt x="242633" y="1058913"/>
                </a:lnTo>
                <a:lnTo>
                  <a:pt x="205193" y="1004189"/>
                </a:lnTo>
                <a:lnTo>
                  <a:pt x="170637" y="948029"/>
                </a:lnTo>
                <a:lnTo>
                  <a:pt x="138950" y="889000"/>
                </a:lnTo>
                <a:lnTo>
                  <a:pt x="110159" y="829233"/>
                </a:lnTo>
                <a:lnTo>
                  <a:pt x="84239" y="768045"/>
                </a:lnTo>
                <a:lnTo>
                  <a:pt x="62636" y="705408"/>
                </a:lnTo>
                <a:lnTo>
                  <a:pt x="43192" y="641324"/>
                </a:lnTo>
                <a:lnTo>
                  <a:pt x="28079" y="577253"/>
                </a:lnTo>
                <a:lnTo>
                  <a:pt x="15836" y="511733"/>
                </a:lnTo>
                <a:lnTo>
                  <a:pt x="7200" y="445490"/>
                </a:lnTo>
                <a:lnTo>
                  <a:pt x="1435" y="379247"/>
                </a:lnTo>
                <a:lnTo>
                  <a:pt x="0" y="313017"/>
                </a:lnTo>
              </a:path>
              <a:path w="2540635" h="1583055">
                <a:moveTo>
                  <a:pt x="629983" y="313017"/>
                </a:moveTo>
                <a:lnTo>
                  <a:pt x="633577" y="246049"/>
                </a:lnTo>
                <a:lnTo>
                  <a:pt x="643661" y="179819"/>
                </a:lnTo>
                <a:lnTo>
                  <a:pt x="661657" y="115024"/>
                </a:lnTo>
                <a:lnTo>
                  <a:pt x="685418" y="52374"/>
                </a:lnTo>
                <a:lnTo>
                  <a:pt x="699820" y="22148"/>
                </a:lnTo>
                <a:lnTo>
                  <a:pt x="711700" y="0"/>
                </a:lnTo>
              </a:path>
              <a:path w="2540635" h="1583055">
                <a:moveTo>
                  <a:pt x="1828080" y="0"/>
                </a:moveTo>
                <a:lnTo>
                  <a:pt x="1854657" y="52374"/>
                </a:lnTo>
                <a:lnTo>
                  <a:pt x="1878418" y="115024"/>
                </a:lnTo>
                <a:lnTo>
                  <a:pt x="1896427" y="179819"/>
                </a:lnTo>
                <a:lnTo>
                  <a:pt x="1906498" y="246049"/>
                </a:lnTo>
                <a:lnTo>
                  <a:pt x="1910092" y="313017"/>
                </a:lnTo>
                <a:lnTo>
                  <a:pt x="1909381" y="313017"/>
                </a:lnTo>
                <a:lnTo>
                  <a:pt x="1908657" y="346138"/>
                </a:lnTo>
                <a:lnTo>
                  <a:pt x="1901456" y="413092"/>
                </a:lnTo>
                <a:lnTo>
                  <a:pt x="1887778" y="478612"/>
                </a:lnTo>
                <a:lnTo>
                  <a:pt x="1866899" y="541959"/>
                </a:lnTo>
                <a:lnTo>
                  <a:pt x="1839544" y="603161"/>
                </a:lnTo>
                <a:lnTo>
                  <a:pt x="1806422" y="661479"/>
                </a:lnTo>
                <a:lnTo>
                  <a:pt x="1766823" y="715479"/>
                </a:lnTo>
                <a:lnTo>
                  <a:pt x="1722183" y="765162"/>
                </a:lnTo>
                <a:lnTo>
                  <a:pt x="1672513" y="810526"/>
                </a:lnTo>
                <a:lnTo>
                  <a:pt x="1618513" y="849401"/>
                </a:lnTo>
                <a:lnTo>
                  <a:pt x="1560194" y="883234"/>
                </a:lnTo>
                <a:lnTo>
                  <a:pt x="1498993" y="910602"/>
                </a:lnTo>
                <a:lnTo>
                  <a:pt x="1435633" y="930757"/>
                </a:lnTo>
                <a:lnTo>
                  <a:pt x="1370114" y="945159"/>
                </a:lnTo>
                <a:lnTo>
                  <a:pt x="1303159" y="952360"/>
                </a:lnTo>
                <a:lnTo>
                  <a:pt x="1270038" y="953071"/>
                </a:lnTo>
                <a:lnTo>
                  <a:pt x="1270038" y="952360"/>
                </a:lnTo>
                <a:lnTo>
                  <a:pt x="1236916" y="951636"/>
                </a:lnTo>
                <a:lnTo>
                  <a:pt x="1169962" y="944435"/>
                </a:lnTo>
                <a:lnTo>
                  <a:pt x="1104442" y="930757"/>
                </a:lnTo>
                <a:lnTo>
                  <a:pt x="1041082" y="909878"/>
                </a:lnTo>
                <a:lnTo>
                  <a:pt x="979893" y="882523"/>
                </a:lnTo>
                <a:lnTo>
                  <a:pt x="921575" y="849401"/>
                </a:lnTo>
                <a:lnTo>
                  <a:pt x="867575" y="809802"/>
                </a:lnTo>
                <a:lnTo>
                  <a:pt x="817892" y="765162"/>
                </a:lnTo>
                <a:lnTo>
                  <a:pt x="772540" y="715479"/>
                </a:lnTo>
                <a:lnTo>
                  <a:pt x="733653" y="661479"/>
                </a:lnTo>
                <a:lnTo>
                  <a:pt x="699820" y="603161"/>
                </a:lnTo>
                <a:lnTo>
                  <a:pt x="672464" y="541959"/>
                </a:lnTo>
                <a:lnTo>
                  <a:pt x="652297" y="478612"/>
                </a:lnTo>
                <a:lnTo>
                  <a:pt x="637895" y="413092"/>
                </a:lnTo>
                <a:lnTo>
                  <a:pt x="630694" y="346138"/>
                </a:lnTo>
                <a:lnTo>
                  <a:pt x="629983" y="31301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69309" y="0"/>
            <a:ext cx="2219325" cy="1583055"/>
          </a:xfrm>
          <a:custGeom>
            <a:avLst/>
            <a:gdLst/>
            <a:ahLst/>
            <a:cxnLst/>
            <a:rect l="l" t="t" r="r" b="b"/>
            <a:pathLst>
              <a:path w="2219325" h="1583055">
                <a:moveTo>
                  <a:pt x="2218727" y="0"/>
                </a:moveTo>
                <a:lnTo>
                  <a:pt x="39441" y="0"/>
                </a:lnTo>
                <a:lnTo>
                  <a:pt x="28066" y="48767"/>
                </a:lnTo>
                <a:lnTo>
                  <a:pt x="15747" y="114287"/>
                </a:lnTo>
                <a:lnTo>
                  <a:pt x="7111" y="180530"/>
                </a:lnTo>
                <a:lnTo>
                  <a:pt x="1396" y="246760"/>
                </a:lnTo>
                <a:lnTo>
                  <a:pt x="0" y="313004"/>
                </a:lnTo>
                <a:lnTo>
                  <a:pt x="1396" y="379234"/>
                </a:lnTo>
                <a:lnTo>
                  <a:pt x="7111" y="445477"/>
                </a:lnTo>
                <a:lnTo>
                  <a:pt x="15747" y="511708"/>
                </a:lnTo>
                <a:lnTo>
                  <a:pt x="28066" y="577227"/>
                </a:lnTo>
                <a:lnTo>
                  <a:pt x="43179" y="641311"/>
                </a:lnTo>
                <a:lnTo>
                  <a:pt x="62610" y="705383"/>
                </a:lnTo>
                <a:lnTo>
                  <a:pt x="84200" y="768019"/>
                </a:lnTo>
                <a:lnTo>
                  <a:pt x="110108" y="829221"/>
                </a:lnTo>
                <a:lnTo>
                  <a:pt x="138937" y="888974"/>
                </a:lnTo>
                <a:lnTo>
                  <a:pt x="170560" y="948016"/>
                </a:lnTo>
                <a:lnTo>
                  <a:pt x="205104" y="1004176"/>
                </a:lnTo>
                <a:lnTo>
                  <a:pt x="242569" y="1058887"/>
                </a:lnTo>
                <a:lnTo>
                  <a:pt x="282955" y="1112164"/>
                </a:lnTo>
                <a:lnTo>
                  <a:pt x="326135" y="1162557"/>
                </a:lnTo>
                <a:lnTo>
                  <a:pt x="372236" y="1210805"/>
                </a:lnTo>
                <a:lnTo>
                  <a:pt x="420369" y="1256156"/>
                </a:lnTo>
                <a:lnTo>
                  <a:pt x="470788" y="1299362"/>
                </a:lnTo>
                <a:lnTo>
                  <a:pt x="523366" y="1339672"/>
                </a:lnTo>
                <a:lnTo>
                  <a:pt x="578865" y="1377835"/>
                </a:lnTo>
                <a:lnTo>
                  <a:pt x="634999" y="1412392"/>
                </a:lnTo>
                <a:lnTo>
                  <a:pt x="693292" y="1444066"/>
                </a:lnTo>
                <a:lnTo>
                  <a:pt x="753744" y="1472869"/>
                </a:lnTo>
                <a:lnTo>
                  <a:pt x="814958" y="1498066"/>
                </a:lnTo>
                <a:lnTo>
                  <a:pt x="877569" y="1520380"/>
                </a:lnTo>
                <a:lnTo>
                  <a:pt x="941704" y="1539112"/>
                </a:lnTo>
                <a:lnTo>
                  <a:pt x="1005712" y="1554225"/>
                </a:lnTo>
                <a:lnTo>
                  <a:pt x="1071244" y="1566468"/>
                </a:lnTo>
                <a:lnTo>
                  <a:pt x="1137538" y="1575104"/>
                </a:lnTo>
                <a:lnTo>
                  <a:pt x="1203705" y="1580870"/>
                </a:lnTo>
                <a:lnTo>
                  <a:pt x="1269999" y="1582305"/>
                </a:lnTo>
                <a:lnTo>
                  <a:pt x="1269999" y="1583029"/>
                </a:lnTo>
                <a:lnTo>
                  <a:pt x="1336166" y="1581581"/>
                </a:lnTo>
                <a:lnTo>
                  <a:pt x="1402460" y="1575828"/>
                </a:lnTo>
                <a:lnTo>
                  <a:pt x="1468754" y="1567192"/>
                </a:lnTo>
                <a:lnTo>
                  <a:pt x="1534159" y="1554949"/>
                </a:lnTo>
                <a:lnTo>
                  <a:pt x="1598294" y="1539824"/>
                </a:lnTo>
                <a:lnTo>
                  <a:pt x="1662302" y="1520380"/>
                </a:lnTo>
                <a:lnTo>
                  <a:pt x="1725040" y="1498790"/>
                </a:lnTo>
                <a:lnTo>
                  <a:pt x="1786254" y="1472869"/>
                </a:lnTo>
                <a:lnTo>
                  <a:pt x="1845944" y="1444066"/>
                </a:lnTo>
                <a:lnTo>
                  <a:pt x="1904999" y="1412392"/>
                </a:lnTo>
                <a:lnTo>
                  <a:pt x="1961133" y="1377835"/>
                </a:lnTo>
                <a:lnTo>
                  <a:pt x="2015870" y="1340396"/>
                </a:lnTo>
                <a:lnTo>
                  <a:pt x="2069210" y="1300073"/>
                </a:lnTo>
                <a:lnTo>
                  <a:pt x="2119502" y="1256880"/>
                </a:lnTo>
                <a:lnTo>
                  <a:pt x="2167762" y="1210805"/>
                </a:lnTo>
                <a:lnTo>
                  <a:pt x="2213101" y="1162557"/>
                </a:lnTo>
                <a:lnTo>
                  <a:pt x="2218727" y="1155991"/>
                </a:lnTo>
                <a:lnTo>
                  <a:pt x="221872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03462"/>
            <a:ext cx="1249680" cy="2540635"/>
          </a:xfrm>
          <a:custGeom>
            <a:avLst/>
            <a:gdLst/>
            <a:ahLst/>
            <a:cxnLst/>
            <a:rect l="l" t="t" r="r" b="b"/>
            <a:pathLst>
              <a:path w="1249680" h="2540634">
                <a:moveTo>
                  <a:pt x="0" y="0"/>
                </a:moveTo>
                <a:lnTo>
                  <a:pt x="0" y="2540133"/>
                </a:lnTo>
                <a:lnTo>
                  <a:pt x="31042" y="2539548"/>
                </a:lnTo>
                <a:lnTo>
                  <a:pt x="79332" y="2536814"/>
                </a:lnTo>
                <a:lnTo>
                  <a:pt x="127126" y="2532299"/>
                </a:lnTo>
                <a:lnTo>
                  <a:pt x="174392" y="2526034"/>
                </a:lnTo>
                <a:lnTo>
                  <a:pt x="221096" y="2518054"/>
                </a:lnTo>
                <a:lnTo>
                  <a:pt x="267205" y="2508391"/>
                </a:lnTo>
                <a:lnTo>
                  <a:pt x="312686" y="2497078"/>
                </a:lnTo>
                <a:lnTo>
                  <a:pt x="357507" y="2484148"/>
                </a:lnTo>
                <a:lnTo>
                  <a:pt x="401634" y="2469634"/>
                </a:lnTo>
                <a:lnTo>
                  <a:pt x="445034" y="2453570"/>
                </a:lnTo>
                <a:lnTo>
                  <a:pt x="487675" y="2435988"/>
                </a:lnTo>
                <a:lnTo>
                  <a:pt x="529523" y="2416921"/>
                </a:lnTo>
                <a:lnTo>
                  <a:pt x="570545" y="2396403"/>
                </a:lnTo>
                <a:lnTo>
                  <a:pt x="610709" y="2374466"/>
                </a:lnTo>
                <a:lnTo>
                  <a:pt x="649981" y="2351143"/>
                </a:lnTo>
                <a:lnTo>
                  <a:pt x="688329" y="2326468"/>
                </a:lnTo>
                <a:lnTo>
                  <a:pt x="725719" y="2300474"/>
                </a:lnTo>
                <a:lnTo>
                  <a:pt x="762118" y="2273193"/>
                </a:lnTo>
                <a:lnTo>
                  <a:pt x="797494" y="2244659"/>
                </a:lnTo>
                <a:lnTo>
                  <a:pt x="831814" y="2214904"/>
                </a:lnTo>
                <a:lnTo>
                  <a:pt x="865044" y="2183962"/>
                </a:lnTo>
                <a:lnTo>
                  <a:pt x="897152" y="2151866"/>
                </a:lnTo>
                <a:lnTo>
                  <a:pt x="928105" y="2118648"/>
                </a:lnTo>
                <a:lnTo>
                  <a:pt x="957869" y="2084342"/>
                </a:lnTo>
                <a:lnTo>
                  <a:pt x="986411" y="2048981"/>
                </a:lnTo>
                <a:lnTo>
                  <a:pt x="1013700" y="2012598"/>
                </a:lnTo>
                <a:lnTo>
                  <a:pt x="1039701" y="1975226"/>
                </a:lnTo>
                <a:lnTo>
                  <a:pt x="1064381" y="1936897"/>
                </a:lnTo>
                <a:lnTo>
                  <a:pt x="1087709" y="1897646"/>
                </a:lnTo>
                <a:lnTo>
                  <a:pt x="1109650" y="1857505"/>
                </a:lnTo>
                <a:lnTo>
                  <a:pt x="1130172" y="1816506"/>
                </a:lnTo>
                <a:lnTo>
                  <a:pt x="1149241" y="1774684"/>
                </a:lnTo>
                <a:lnTo>
                  <a:pt x="1166826" y="1732070"/>
                </a:lnTo>
                <a:lnTo>
                  <a:pt x="1182892" y="1688699"/>
                </a:lnTo>
                <a:lnTo>
                  <a:pt x="1197407" y="1644603"/>
                </a:lnTo>
                <a:lnTo>
                  <a:pt x="1210338" y="1599815"/>
                </a:lnTo>
                <a:lnTo>
                  <a:pt x="1221652" y="1554368"/>
                </a:lnTo>
                <a:lnTo>
                  <a:pt x="1231315" y="1508296"/>
                </a:lnTo>
                <a:lnTo>
                  <a:pt x="1239296" y="1461631"/>
                </a:lnTo>
                <a:lnTo>
                  <a:pt x="1245561" y="1414406"/>
                </a:lnTo>
                <a:lnTo>
                  <a:pt x="1249114" y="1376827"/>
                </a:lnTo>
                <a:lnTo>
                  <a:pt x="1249114" y="1162587"/>
                </a:lnTo>
                <a:lnTo>
                  <a:pt x="1239296" y="1077795"/>
                </a:lnTo>
                <a:lnTo>
                  <a:pt x="1231315" y="1031140"/>
                </a:lnTo>
                <a:lnTo>
                  <a:pt x="1221652" y="985078"/>
                </a:lnTo>
                <a:lnTo>
                  <a:pt x="1210338" y="939645"/>
                </a:lnTo>
                <a:lnTo>
                  <a:pt x="1197407" y="894871"/>
                </a:lnTo>
                <a:lnTo>
                  <a:pt x="1182892" y="850791"/>
                </a:lnTo>
                <a:lnTo>
                  <a:pt x="1166826" y="807438"/>
                </a:lnTo>
                <a:lnTo>
                  <a:pt x="1149241" y="764843"/>
                </a:lnTo>
                <a:lnTo>
                  <a:pt x="1130172" y="723040"/>
                </a:lnTo>
                <a:lnTo>
                  <a:pt x="1109650" y="682063"/>
                </a:lnTo>
                <a:lnTo>
                  <a:pt x="1087709" y="641943"/>
                </a:lnTo>
                <a:lnTo>
                  <a:pt x="1064381" y="602714"/>
                </a:lnTo>
                <a:lnTo>
                  <a:pt x="1039701" y="564409"/>
                </a:lnTo>
                <a:lnTo>
                  <a:pt x="1013700" y="527060"/>
                </a:lnTo>
                <a:lnTo>
                  <a:pt x="986411" y="490702"/>
                </a:lnTo>
                <a:lnTo>
                  <a:pt x="957869" y="455365"/>
                </a:lnTo>
                <a:lnTo>
                  <a:pt x="928105" y="421084"/>
                </a:lnTo>
                <a:lnTo>
                  <a:pt x="897152" y="387892"/>
                </a:lnTo>
                <a:lnTo>
                  <a:pt x="865044" y="355821"/>
                </a:lnTo>
                <a:lnTo>
                  <a:pt x="831814" y="324904"/>
                </a:lnTo>
                <a:lnTo>
                  <a:pt x="797494" y="295175"/>
                </a:lnTo>
                <a:lnTo>
                  <a:pt x="762118" y="266665"/>
                </a:lnTo>
                <a:lnTo>
                  <a:pt x="725719" y="239408"/>
                </a:lnTo>
                <a:lnTo>
                  <a:pt x="688329" y="213438"/>
                </a:lnTo>
                <a:lnTo>
                  <a:pt x="649981" y="188786"/>
                </a:lnTo>
                <a:lnTo>
                  <a:pt x="610709" y="165486"/>
                </a:lnTo>
                <a:lnTo>
                  <a:pt x="570545" y="143571"/>
                </a:lnTo>
                <a:lnTo>
                  <a:pt x="529523" y="123074"/>
                </a:lnTo>
                <a:lnTo>
                  <a:pt x="487675" y="104027"/>
                </a:lnTo>
                <a:lnTo>
                  <a:pt x="445034" y="86463"/>
                </a:lnTo>
                <a:lnTo>
                  <a:pt x="401634" y="70416"/>
                </a:lnTo>
                <a:lnTo>
                  <a:pt x="357507" y="55919"/>
                </a:lnTo>
                <a:lnTo>
                  <a:pt x="312686" y="43004"/>
                </a:lnTo>
                <a:lnTo>
                  <a:pt x="267205" y="31703"/>
                </a:lnTo>
                <a:lnTo>
                  <a:pt x="221096" y="22051"/>
                </a:lnTo>
                <a:lnTo>
                  <a:pt x="174392" y="14081"/>
                </a:lnTo>
                <a:lnTo>
                  <a:pt x="127126" y="7824"/>
                </a:lnTo>
                <a:lnTo>
                  <a:pt x="79332" y="3314"/>
                </a:lnTo>
                <a:lnTo>
                  <a:pt x="31042" y="584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807" y="325569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7" y="0"/>
                </a:moveTo>
                <a:lnTo>
                  <a:pt x="0" y="139674"/>
                </a:lnTo>
                <a:lnTo>
                  <a:pt x="139640" y="276466"/>
                </a:lnTo>
                <a:lnTo>
                  <a:pt x="208735" y="206629"/>
                </a:lnTo>
                <a:lnTo>
                  <a:pt x="277117" y="136791"/>
                </a:lnTo>
                <a:lnTo>
                  <a:pt x="13675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807" y="375318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7" y="0"/>
                </a:moveTo>
                <a:lnTo>
                  <a:pt x="0" y="139674"/>
                </a:lnTo>
                <a:lnTo>
                  <a:pt x="139640" y="276479"/>
                </a:lnTo>
                <a:lnTo>
                  <a:pt x="208735" y="206641"/>
                </a:lnTo>
                <a:lnTo>
                  <a:pt x="277117" y="136791"/>
                </a:lnTo>
                <a:lnTo>
                  <a:pt x="13675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807" y="424995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7" y="0"/>
                </a:moveTo>
                <a:lnTo>
                  <a:pt x="0" y="139674"/>
                </a:lnTo>
                <a:lnTo>
                  <a:pt x="139640" y="276479"/>
                </a:lnTo>
                <a:lnTo>
                  <a:pt x="208735" y="206641"/>
                </a:lnTo>
                <a:lnTo>
                  <a:pt x="277117" y="136804"/>
                </a:lnTo>
                <a:lnTo>
                  <a:pt x="13675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807" y="474745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7" y="0"/>
                </a:moveTo>
                <a:lnTo>
                  <a:pt x="0" y="139674"/>
                </a:lnTo>
                <a:lnTo>
                  <a:pt x="139640" y="276466"/>
                </a:lnTo>
                <a:lnTo>
                  <a:pt x="208735" y="206629"/>
                </a:lnTo>
                <a:lnTo>
                  <a:pt x="277117" y="136804"/>
                </a:lnTo>
                <a:lnTo>
                  <a:pt x="13675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685915" y="1086066"/>
            <a:ext cx="4913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25" dirty="0"/>
              <a:t>Advantages</a:t>
            </a:r>
            <a:endParaRPr sz="6000"/>
          </a:p>
        </p:txBody>
      </p:sp>
      <p:sp>
        <p:nvSpPr>
          <p:cNvPr id="15" name="object 15"/>
          <p:cNvSpPr txBox="1">
            <a:spLocks noGrp="1"/>
          </p:cNvSpPr>
          <p:nvPr>
            <p:ph idx="1"/>
          </p:nvPr>
        </p:nvSpPr>
        <p:spPr>
          <a:xfrm>
            <a:off x="1682750" y="3168650"/>
            <a:ext cx="15038506" cy="469208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0"/>
              </a:spcBef>
            </a:pPr>
            <a:r>
              <a:rPr dirty="0"/>
              <a:t>It</a:t>
            </a:r>
            <a:r>
              <a:rPr spc="335" dirty="0"/>
              <a:t> </a:t>
            </a:r>
            <a:r>
              <a:rPr spc="75" dirty="0"/>
              <a:t>boosts</a:t>
            </a:r>
            <a:r>
              <a:rPr spc="335" dirty="0"/>
              <a:t> </a:t>
            </a:r>
            <a:r>
              <a:rPr spc="110" dirty="0"/>
              <a:t>rapid</a:t>
            </a:r>
            <a:r>
              <a:rPr spc="335" dirty="0"/>
              <a:t> </a:t>
            </a:r>
            <a:r>
              <a:rPr dirty="0"/>
              <a:t>provisioning</a:t>
            </a:r>
            <a:r>
              <a:rPr spc="335" dirty="0"/>
              <a:t> </a:t>
            </a:r>
            <a:r>
              <a:rPr dirty="0"/>
              <a:t>of</a:t>
            </a:r>
            <a:r>
              <a:rPr spc="335" dirty="0"/>
              <a:t> </a:t>
            </a:r>
            <a:r>
              <a:rPr spc="95" dirty="0"/>
              <a:t>resources</a:t>
            </a:r>
            <a:r>
              <a:rPr spc="335" dirty="0"/>
              <a:t> </a:t>
            </a:r>
            <a:r>
              <a:rPr spc="175" dirty="0"/>
              <a:t>due</a:t>
            </a:r>
            <a:r>
              <a:rPr spc="335" dirty="0"/>
              <a:t> </a:t>
            </a:r>
            <a:r>
              <a:rPr spc="-25" dirty="0"/>
              <a:t>to </a:t>
            </a:r>
            <a:r>
              <a:rPr spc="110" dirty="0"/>
              <a:t>which</a:t>
            </a:r>
            <a:r>
              <a:rPr spc="-105" dirty="0"/>
              <a:t> </a:t>
            </a:r>
            <a:r>
              <a:rPr spc="70" dirty="0"/>
              <a:t>orchestration</a:t>
            </a:r>
            <a:r>
              <a:rPr spc="-100" dirty="0"/>
              <a:t> </a:t>
            </a:r>
            <a:r>
              <a:rPr spc="254" dirty="0"/>
              <a:t>and</a:t>
            </a:r>
            <a:r>
              <a:rPr spc="-100" dirty="0"/>
              <a:t> </a:t>
            </a:r>
            <a:r>
              <a:rPr spc="125" dirty="0"/>
              <a:t>scaling</a:t>
            </a:r>
            <a:r>
              <a:rPr spc="-105" dirty="0"/>
              <a:t> </a:t>
            </a:r>
            <a:r>
              <a:rPr spc="135" dirty="0"/>
              <a:t>up</a:t>
            </a:r>
            <a:r>
              <a:rPr spc="-100" dirty="0"/>
              <a:t> </a:t>
            </a:r>
            <a:r>
              <a:rPr spc="254" dirty="0"/>
              <a:t>and</a:t>
            </a:r>
            <a:r>
              <a:rPr spc="-100" dirty="0"/>
              <a:t> </a:t>
            </a:r>
            <a:r>
              <a:rPr spc="140" dirty="0"/>
              <a:t>down</a:t>
            </a:r>
            <a:r>
              <a:rPr spc="-105" dirty="0"/>
              <a:t> </a:t>
            </a:r>
            <a:r>
              <a:rPr spc="-25" dirty="0"/>
              <a:t>of </a:t>
            </a:r>
            <a:r>
              <a:rPr spc="95" dirty="0"/>
              <a:t>resources</a:t>
            </a:r>
            <a:r>
              <a:rPr spc="-170" dirty="0"/>
              <a:t> </a:t>
            </a:r>
            <a:r>
              <a:rPr spc="235" dirty="0"/>
              <a:t>becomes</a:t>
            </a:r>
            <a:r>
              <a:rPr spc="-165" dirty="0"/>
              <a:t> </a:t>
            </a:r>
            <a:r>
              <a:rPr spc="100" dirty="0"/>
              <a:t>easy.</a:t>
            </a:r>
          </a:p>
          <a:p>
            <a:pPr marL="12700" marR="5080">
              <a:lnSpc>
                <a:spcPct val="100000"/>
              </a:lnSpc>
              <a:spcBef>
                <a:spcPts val="75"/>
              </a:spcBef>
              <a:tabLst>
                <a:tab pos="3501390" algn="l"/>
                <a:tab pos="4359910" algn="l"/>
                <a:tab pos="7905115" algn="l"/>
                <a:tab pos="9662160" algn="l"/>
              </a:tabLst>
            </a:pPr>
            <a:r>
              <a:rPr spc="95" dirty="0"/>
              <a:t>Deployment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105" dirty="0"/>
              <a:t>applications</a:t>
            </a:r>
            <a:r>
              <a:rPr dirty="0"/>
              <a:t>	</a:t>
            </a:r>
            <a:r>
              <a:rPr spc="-10" dirty="0"/>
              <a:t>using</a:t>
            </a:r>
            <a:r>
              <a:rPr dirty="0"/>
              <a:t>	</a:t>
            </a:r>
            <a:r>
              <a:rPr spc="135" dirty="0"/>
              <a:t>OpenStack </a:t>
            </a:r>
            <a:r>
              <a:rPr spc="150" dirty="0"/>
              <a:t>does</a:t>
            </a:r>
            <a:r>
              <a:rPr spc="-175" dirty="0"/>
              <a:t> </a:t>
            </a:r>
            <a:r>
              <a:rPr dirty="0"/>
              <a:t>not</a:t>
            </a:r>
            <a:r>
              <a:rPr spc="-175" dirty="0"/>
              <a:t> </a:t>
            </a:r>
            <a:r>
              <a:rPr spc="190" dirty="0"/>
              <a:t>consume</a:t>
            </a:r>
            <a:r>
              <a:rPr spc="-175" dirty="0"/>
              <a:t> </a:t>
            </a:r>
            <a:r>
              <a:rPr spc="505" dirty="0"/>
              <a:t>a</a:t>
            </a:r>
            <a:r>
              <a:rPr spc="-175" dirty="0"/>
              <a:t> </a:t>
            </a:r>
            <a:r>
              <a:rPr spc="130" dirty="0"/>
              <a:t>large</a:t>
            </a:r>
            <a:r>
              <a:rPr spc="-175" dirty="0"/>
              <a:t> </a:t>
            </a:r>
            <a:r>
              <a:rPr spc="180" dirty="0"/>
              <a:t>amount</a:t>
            </a:r>
            <a:r>
              <a:rPr spc="-175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10" dirty="0"/>
              <a:t>time.</a:t>
            </a: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spc="150" dirty="0"/>
              <a:t>Since</a:t>
            </a:r>
            <a:r>
              <a:rPr spc="310" dirty="0"/>
              <a:t> </a:t>
            </a:r>
            <a:r>
              <a:rPr spc="95" dirty="0"/>
              <a:t>resources</a:t>
            </a:r>
            <a:r>
              <a:rPr spc="310" dirty="0"/>
              <a:t> </a:t>
            </a:r>
            <a:r>
              <a:rPr spc="204" dirty="0"/>
              <a:t>are</a:t>
            </a:r>
            <a:r>
              <a:rPr spc="315" dirty="0"/>
              <a:t> </a:t>
            </a:r>
            <a:r>
              <a:rPr spc="190" dirty="0"/>
              <a:t>scalable</a:t>
            </a:r>
            <a:r>
              <a:rPr spc="310" dirty="0"/>
              <a:t> </a:t>
            </a:r>
            <a:r>
              <a:rPr spc="45" dirty="0"/>
              <a:t>therefore</a:t>
            </a:r>
            <a:r>
              <a:rPr spc="315" dirty="0"/>
              <a:t> </a:t>
            </a:r>
            <a:r>
              <a:rPr spc="110" dirty="0"/>
              <a:t>they</a:t>
            </a:r>
            <a:r>
              <a:rPr spc="310" dirty="0"/>
              <a:t> </a:t>
            </a:r>
            <a:r>
              <a:rPr spc="180" dirty="0"/>
              <a:t>are </a:t>
            </a:r>
            <a:r>
              <a:rPr spc="145" dirty="0"/>
              <a:t>used</a:t>
            </a:r>
            <a:r>
              <a:rPr spc="-190" dirty="0"/>
              <a:t> </a:t>
            </a:r>
            <a:r>
              <a:rPr spc="150" dirty="0"/>
              <a:t>more</a:t>
            </a:r>
            <a:r>
              <a:rPr spc="-180" dirty="0"/>
              <a:t> </a:t>
            </a:r>
            <a:r>
              <a:rPr spc="55" dirty="0"/>
              <a:t>wisely</a:t>
            </a:r>
            <a:r>
              <a:rPr spc="-180" dirty="0"/>
              <a:t> </a:t>
            </a:r>
            <a:r>
              <a:rPr spc="254" dirty="0"/>
              <a:t>and</a:t>
            </a:r>
            <a:r>
              <a:rPr spc="-180" dirty="0"/>
              <a:t> </a:t>
            </a:r>
            <a:r>
              <a:rPr spc="-10" dirty="0"/>
              <a:t>efficiently.</a:t>
            </a: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/>
              <a:t>The</a:t>
            </a:r>
            <a:r>
              <a:rPr spc="434" dirty="0"/>
              <a:t> </a:t>
            </a:r>
            <a:r>
              <a:rPr spc="75" dirty="0"/>
              <a:t>regulatory</a:t>
            </a:r>
            <a:r>
              <a:rPr spc="440" dirty="0"/>
              <a:t> </a:t>
            </a:r>
            <a:r>
              <a:rPr spc="180" dirty="0"/>
              <a:t>compliances</a:t>
            </a:r>
            <a:r>
              <a:rPr spc="440" dirty="0"/>
              <a:t> </a:t>
            </a:r>
            <a:r>
              <a:rPr spc="180" dirty="0"/>
              <a:t>associated</a:t>
            </a:r>
            <a:r>
              <a:rPr spc="440" dirty="0"/>
              <a:t> </a:t>
            </a:r>
            <a:r>
              <a:rPr dirty="0"/>
              <a:t>with</a:t>
            </a:r>
            <a:r>
              <a:rPr spc="440" dirty="0"/>
              <a:t> </a:t>
            </a:r>
            <a:r>
              <a:rPr spc="-25" dirty="0"/>
              <a:t>its </a:t>
            </a:r>
            <a:r>
              <a:rPr spc="220" dirty="0"/>
              <a:t>usage</a:t>
            </a:r>
            <a:r>
              <a:rPr spc="-180" dirty="0"/>
              <a:t> </a:t>
            </a:r>
            <a:r>
              <a:rPr spc="204" dirty="0"/>
              <a:t>are</a:t>
            </a:r>
            <a:r>
              <a:rPr spc="-180" dirty="0"/>
              <a:t> </a:t>
            </a:r>
            <a:r>
              <a:rPr spc="200" dirty="0"/>
              <a:t>manageable.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84156" y="4257217"/>
            <a:ext cx="1110615" cy="3332479"/>
          </a:xfrm>
          <a:custGeom>
            <a:avLst/>
            <a:gdLst/>
            <a:ahLst/>
            <a:cxnLst/>
            <a:rect l="l" t="t" r="r" b="b"/>
            <a:pathLst>
              <a:path w="1110615" h="3332479">
                <a:moveTo>
                  <a:pt x="0" y="555113"/>
                </a:moveTo>
                <a:lnTo>
                  <a:pt x="2920" y="496793"/>
                </a:lnTo>
                <a:lnTo>
                  <a:pt x="12318" y="439907"/>
                </a:lnTo>
                <a:lnTo>
                  <a:pt x="27430" y="383758"/>
                </a:lnTo>
                <a:lnTo>
                  <a:pt x="48258" y="329032"/>
                </a:lnTo>
                <a:lnTo>
                  <a:pt x="74165" y="277188"/>
                </a:lnTo>
                <a:lnTo>
                  <a:pt x="105913" y="228952"/>
                </a:lnTo>
                <a:lnTo>
                  <a:pt x="142615" y="183598"/>
                </a:lnTo>
                <a:lnTo>
                  <a:pt x="183634" y="142550"/>
                </a:lnTo>
                <a:lnTo>
                  <a:pt x="228971" y="105833"/>
                </a:lnTo>
                <a:lnTo>
                  <a:pt x="277864" y="74158"/>
                </a:lnTo>
                <a:lnTo>
                  <a:pt x="329043" y="48236"/>
                </a:lnTo>
                <a:lnTo>
                  <a:pt x="383778" y="27356"/>
                </a:lnTo>
                <a:lnTo>
                  <a:pt x="439910" y="12230"/>
                </a:lnTo>
                <a:lnTo>
                  <a:pt x="496804" y="2883"/>
                </a:lnTo>
                <a:lnTo>
                  <a:pt x="555094" y="0"/>
                </a:lnTo>
                <a:lnTo>
                  <a:pt x="583922" y="711"/>
                </a:lnTo>
                <a:lnTo>
                  <a:pt x="642213" y="6477"/>
                </a:lnTo>
                <a:lnTo>
                  <a:pt x="699107" y="18720"/>
                </a:lnTo>
                <a:lnTo>
                  <a:pt x="753841" y="36717"/>
                </a:lnTo>
                <a:lnTo>
                  <a:pt x="807052" y="60479"/>
                </a:lnTo>
                <a:lnTo>
                  <a:pt x="857469" y="89284"/>
                </a:lnTo>
                <a:lnTo>
                  <a:pt x="904330" y="123842"/>
                </a:lnTo>
                <a:lnTo>
                  <a:pt x="947509" y="162718"/>
                </a:lnTo>
                <a:lnTo>
                  <a:pt x="986369" y="205913"/>
                </a:lnTo>
                <a:lnTo>
                  <a:pt x="1020912" y="252714"/>
                </a:lnTo>
                <a:lnTo>
                  <a:pt x="1049740" y="303110"/>
                </a:lnTo>
                <a:lnTo>
                  <a:pt x="1073488" y="356388"/>
                </a:lnTo>
                <a:lnTo>
                  <a:pt x="1091394" y="411115"/>
                </a:lnTo>
                <a:lnTo>
                  <a:pt x="1103712" y="468001"/>
                </a:lnTo>
                <a:lnTo>
                  <a:pt x="1109427" y="526309"/>
                </a:lnTo>
                <a:lnTo>
                  <a:pt x="1110189" y="555113"/>
                </a:lnTo>
                <a:lnTo>
                  <a:pt x="1109427" y="555113"/>
                </a:lnTo>
                <a:lnTo>
                  <a:pt x="1108792" y="583918"/>
                </a:lnTo>
                <a:lnTo>
                  <a:pt x="1102950" y="642239"/>
                </a:lnTo>
                <a:lnTo>
                  <a:pt x="1090759" y="698388"/>
                </a:lnTo>
                <a:lnTo>
                  <a:pt x="1072726" y="753825"/>
                </a:lnTo>
                <a:lnTo>
                  <a:pt x="1048978" y="807117"/>
                </a:lnTo>
                <a:lnTo>
                  <a:pt x="1020150" y="857512"/>
                </a:lnTo>
                <a:lnTo>
                  <a:pt x="985607" y="904314"/>
                </a:lnTo>
                <a:lnTo>
                  <a:pt x="947509" y="947508"/>
                </a:lnTo>
                <a:lnTo>
                  <a:pt x="904330" y="986384"/>
                </a:lnTo>
                <a:lnTo>
                  <a:pt x="856707" y="1020231"/>
                </a:lnTo>
                <a:lnTo>
                  <a:pt x="807052" y="1049747"/>
                </a:lnTo>
                <a:lnTo>
                  <a:pt x="753841" y="1073510"/>
                </a:lnTo>
                <a:lnTo>
                  <a:pt x="698345" y="1091507"/>
                </a:lnTo>
                <a:lnTo>
                  <a:pt x="641451" y="1103026"/>
                </a:lnTo>
                <a:lnTo>
                  <a:pt x="583922" y="1109503"/>
                </a:lnTo>
                <a:lnTo>
                  <a:pt x="555094" y="1110227"/>
                </a:lnTo>
                <a:lnTo>
                  <a:pt x="555094" y="1109503"/>
                </a:lnTo>
                <a:lnTo>
                  <a:pt x="526266" y="1108792"/>
                </a:lnTo>
                <a:lnTo>
                  <a:pt x="467976" y="1103026"/>
                </a:lnTo>
                <a:lnTo>
                  <a:pt x="411844" y="1090795"/>
                </a:lnTo>
                <a:lnTo>
                  <a:pt x="356347" y="1072786"/>
                </a:lnTo>
                <a:lnTo>
                  <a:pt x="303136" y="1049036"/>
                </a:lnTo>
                <a:lnTo>
                  <a:pt x="252719" y="1020231"/>
                </a:lnTo>
                <a:lnTo>
                  <a:pt x="205985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25"/>
                </a:lnTo>
                <a:lnTo>
                  <a:pt x="18795" y="698388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  <a:close/>
              </a:path>
              <a:path w="1110615" h="3332479">
                <a:moveTo>
                  <a:pt x="0" y="1666065"/>
                </a:moveTo>
                <a:lnTo>
                  <a:pt x="2920" y="1607744"/>
                </a:lnTo>
                <a:lnTo>
                  <a:pt x="12318" y="1550871"/>
                </a:lnTo>
                <a:lnTo>
                  <a:pt x="27430" y="1494710"/>
                </a:lnTo>
                <a:lnTo>
                  <a:pt x="48258" y="1439983"/>
                </a:lnTo>
                <a:lnTo>
                  <a:pt x="74165" y="1388152"/>
                </a:lnTo>
                <a:lnTo>
                  <a:pt x="105913" y="1339916"/>
                </a:lnTo>
                <a:lnTo>
                  <a:pt x="142615" y="1294550"/>
                </a:lnTo>
                <a:lnTo>
                  <a:pt x="183634" y="1253514"/>
                </a:lnTo>
                <a:lnTo>
                  <a:pt x="228971" y="1216784"/>
                </a:lnTo>
                <a:lnTo>
                  <a:pt x="277864" y="1185109"/>
                </a:lnTo>
                <a:lnTo>
                  <a:pt x="329043" y="1159188"/>
                </a:lnTo>
                <a:lnTo>
                  <a:pt x="383778" y="1138308"/>
                </a:lnTo>
                <a:lnTo>
                  <a:pt x="439910" y="1123194"/>
                </a:lnTo>
                <a:lnTo>
                  <a:pt x="496804" y="1113834"/>
                </a:lnTo>
                <a:lnTo>
                  <a:pt x="555094" y="1110951"/>
                </a:lnTo>
                <a:lnTo>
                  <a:pt x="583922" y="1111675"/>
                </a:lnTo>
                <a:lnTo>
                  <a:pt x="642213" y="1117428"/>
                </a:lnTo>
                <a:lnTo>
                  <a:pt x="699107" y="1129672"/>
                </a:lnTo>
                <a:lnTo>
                  <a:pt x="753841" y="1147668"/>
                </a:lnTo>
                <a:lnTo>
                  <a:pt x="807052" y="1171431"/>
                </a:lnTo>
                <a:lnTo>
                  <a:pt x="857469" y="1200236"/>
                </a:lnTo>
                <a:lnTo>
                  <a:pt x="904330" y="1234794"/>
                </a:lnTo>
                <a:lnTo>
                  <a:pt x="947509" y="1273670"/>
                </a:lnTo>
                <a:lnTo>
                  <a:pt x="986369" y="1316864"/>
                </a:lnTo>
                <a:lnTo>
                  <a:pt x="1020912" y="1363666"/>
                </a:lnTo>
                <a:lnTo>
                  <a:pt x="1049740" y="1414061"/>
                </a:lnTo>
                <a:lnTo>
                  <a:pt x="1073488" y="1467353"/>
                </a:lnTo>
                <a:lnTo>
                  <a:pt x="1091394" y="1522067"/>
                </a:lnTo>
                <a:lnTo>
                  <a:pt x="1103712" y="1578952"/>
                </a:lnTo>
                <a:lnTo>
                  <a:pt x="1109427" y="1637273"/>
                </a:lnTo>
                <a:lnTo>
                  <a:pt x="1110189" y="1666065"/>
                </a:lnTo>
                <a:lnTo>
                  <a:pt x="1109427" y="1666065"/>
                </a:lnTo>
                <a:lnTo>
                  <a:pt x="1108792" y="1694870"/>
                </a:lnTo>
                <a:lnTo>
                  <a:pt x="1102950" y="1753190"/>
                </a:lnTo>
                <a:lnTo>
                  <a:pt x="1090759" y="1809352"/>
                </a:lnTo>
                <a:lnTo>
                  <a:pt x="1072726" y="1864790"/>
                </a:lnTo>
                <a:lnTo>
                  <a:pt x="1048978" y="1918068"/>
                </a:lnTo>
                <a:lnTo>
                  <a:pt x="1020150" y="1968464"/>
                </a:lnTo>
                <a:lnTo>
                  <a:pt x="985607" y="2015265"/>
                </a:lnTo>
                <a:lnTo>
                  <a:pt x="947509" y="2058472"/>
                </a:lnTo>
                <a:lnTo>
                  <a:pt x="904330" y="2097349"/>
                </a:lnTo>
                <a:lnTo>
                  <a:pt x="856707" y="2131183"/>
                </a:lnTo>
                <a:lnTo>
                  <a:pt x="807052" y="2160699"/>
                </a:lnTo>
                <a:lnTo>
                  <a:pt x="753841" y="2184462"/>
                </a:lnTo>
                <a:lnTo>
                  <a:pt x="698345" y="2202458"/>
                </a:lnTo>
                <a:lnTo>
                  <a:pt x="641451" y="2213978"/>
                </a:lnTo>
                <a:lnTo>
                  <a:pt x="583922" y="2220467"/>
                </a:lnTo>
                <a:lnTo>
                  <a:pt x="555094" y="2221191"/>
                </a:lnTo>
                <a:lnTo>
                  <a:pt x="555094" y="2220467"/>
                </a:lnTo>
                <a:lnTo>
                  <a:pt x="526266" y="2219744"/>
                </a:lnTo>
                <a:lnTo>
                  <a:pt x="467976" y="2213978"/>
                </a:lnTo>
                <a:lnTo>
                  <a:pt x="411844" y="2201747"/>
                </a:lnTo>
                <a:lnTo>
                  <a:pt x="356347" y="2183750"/>
                </a:lnTo>
                <a:lnTo>
                  <a:pt x="303136" y="2159988"/>
                </a:lnTo>
                <a:lnTo>
                  <a:pt x="252719" y="2131183"/>
                </a:lnTo>
                <a:lnTo>
                  <a:pt x="205985" y="2096625"/>
                </a:lnTo>
                <a:lnTo>
                  <a:pt x="162680" y="2058472"/>
                </a:lnTo>
                <a:lnTo>
                  <a:pt x="123820" y="2015265"/>
                </a:lnTo>
                <a:lnTo>
                  <a:pt x="90039" y="1967740"/>
                </a:lnTo>
                <a:lnTo>
                  <a:pt x="60449" y="1918068"/>
                </a:lnTo>
                <a:lnTo>
                  <a:pt x="36701" y="1864790"/>
                </a:lnTo>
                <a:lnTo>
                  <a:pt x="18795" y="1809352"/>
                </a:lnTo>
                <a:lnTo>
                  <a:pt x="7238" y="1752466"/>
                </a:lnTo>
                <a:lnTo>
                  <a:pt x="761" y="1694870"/>
                </a:lnTo>
                <a:lnTo>
                  <a:pt x="0" y="1666065"/>
                </a:lnTo>
                <a:close/>
              </a:path>
              <a:path w="1110615" h="3332479">
                <a:moveTo>
                  <a:pt x="0" y="2777016"/>
                </a:moveTo>
                <a:lnTo>
                  <a:pt x="2920" y="2718708"/>
                </a:lnTo>
                <a:lnTo>
                  <a:pt x="12318" y="2661823"/>
                </a:lnTo>
                <a:lnTo>
                  <a:pt x="27430" y="2605661"/>
                </a:lnTo>
                <a:lnTo>
                  <a:pt x="48258" y="2550947"/>
                </a:lnTo>
                <a:lnTo>
                  <a:pt x="74165" y="2499104"/>
                </a:lnTo>
                <a:lnTo>
                  <a:pt x="105913" y="2450867"/>
                </a:lnTo>
                <a:lnTo>
                  <a:pt x="142615" y="2405501"/>
                </a:lnTo>
                <a:lnTo>
                  <a:pt x="183634" y="2364466"/>
                </a:lnTo>
                <a:lnTo>
                  <a:pt x="228971" y="2327736"/>
                </a:lnTo>
                <a:lnTo>
                  <a:pt x="277864" y="2296061"/>
                </a:lnTo>
                <a:lnTo>
                  <a:pt x="329043" y="2270139"/>
                </a:lnTo>
                <a:lnTo>
                  <a:pt x="383778" y="2249260"/>
                </a:lnTo>
                <a:lnTo>
                  <a:pt x="439910" y="2234146"/>
                </a:lnTo>
                <a:lnTo>
                  <a:pt x="496804" y="2224786"/>
                </a:lnTo>
                <a:lnTo>
                  <a:pt x="555094" y="2221903"/>
                </a:lnTo>
                <a:lnTo>
                  <a:pt x="583922" y="2222627"/>
                </a:lnTo>
                <a:lnTo>
                  <a:pt x="642213" y="2228380"/>
                </a:lnTo>
                <a:lnTo>
                  <a:pt x="699107" y="2240623"/>
                </a:lnTo>
                <a:lnTo>
                  <a:pt x="753841" y="2258620"/>
                </a:lnTo>
                <a:lnTo>
                  <a:pt x="807052" y="2282382"/>
                </a:lnTo>
                <a:lnTo>
                  <a:pt x="857469" y="2311187"/>
                </a:lnTo>
                <a:lnTo>
                  <a:pt x="904330" y="2345745"/>
                </a:lnTo>
                <a:lnTo>
                  <a:pt x="947509" y="2384622"/>
                </a:lnTo>
                <a:lnTo>
                  <a:pt x="986369" y="2427829"/>
                </a:lnTo>
                <a:lnTo>
                  <a:pt x="1020912" y="2474617"/>
                </a:lnTo>
                <a:lnTo>
                  <a:pt x="1049740" y="2525026"/>
                </a:lnTo>
                <a:lnTo>
                  <a:pt x="1073488" y="2578304"/>
                </a:lnTo>
                <a:lnTo>
                  <a:pt x="1091394" y="2633018"/>
                </a:lnTo>
                <a:lnTo>
                  <a:pt x="1103712" y="2689904"/>
                </a:lnTo>
                <a:lnTo>
                  <a:pt x="1109427" y="2748224"/>
                </a:lnTo>
                <a:lnTo>
                  <a:pt x="1110189" y="2777016"/>
                </a:lnTo>
                <a:lnTo>
                  <a:pt x="1109427" y="2777016"/>
                </a:lnTo>
                <a:lnTo>
                  <a:pt x="1108792" y="2805821"/>
                </a:lnTo>
                <a:lnTo>
                  <a:pt x="1102950" y="2864142"/>
                </a:lnTo>
                <a:lnTo>
                  <a:pt x="1090759" y="2920304"/>
                </a:lnTo>
                <a:lnTo>
                  <a:pt x="1072726" y="2975741"/>
                </a:lnTo>
                <a:lnTo>
                  <a:pt x="1048978" y="3029020"/>
                </a:lnTo>
                <a:lnTo>
                  <a:pt x="1020150" y="3079416"/>
                </a:lnTo>
                <a:lnTo>
                  <a:pt x="985607" y="3126217"/>
                </a:lnTo>
                <a:lnTo>
                  <a:pt x="947509" y="3169424"/>
                </a:lnTo>
                <a:lnTo>
                  <a:pt x="904330" y="3208300"/>
                </a:lnTo>
                <a:lnTo>
                  <a:pt x="856707" y="3242134"/>
                </a:lnTo>
                <a:lnTo>
                  <a:pt x="807052" y="3271663"/>
                </a:lnTo>
                <a:lnTo>
                  <a:pt x="753841" y="3295413"/>
                </a:lnTo>
                <a:lnTo>
                  <a:pt x="698345" y="3313410"/>
                </a:lnTo>
                <a:lnTo>
                  <a:pt x="641451" y="3324942"/>
                </a:lnTo>
                <a:lnTo>
                  <a:pt x="583922" y="3331419"/>
                </a:lnTo>
                <a:lnTo>
                  <a:pt x="555094" y="3332143"/>
                </a:lnTo>
                <a:lnTo>
                  <a:pt x="555094" y="3331419"/>
                </a:lnTo>
                <a:lnTo>
                  <a:pt x="526266" y="3330695"/>
                </a:lnTo>
                <a:lnTo>
                  <a:pt x="467976" y="3324942"/>
                </a:lnTo>
                <a:lnTo>
                  <a:pt x="411844" y="3312698"/>
                </a:lnTo>
                <a:lnTo>
                  <a:pt x="356347" y="3294702"/>
                </a:lnTo>
                <a:lnTo>
                  <a:pt x="303136" y="3270939"/>
                </a:lnTo>
                <a:lnTo>
                  <a:pt x="252719" y="3242134"/>
                </a:lnTo>
                <a:lnTo>
                  <a:pt x="205985" y="3207576"/>
                </a:lnTo>
                <a:lnTo>
                  <a:pt x="162680" y="3169424"/>
                </a:lnTo>
                <a:lnTo>
                  <a:pt x="123820" y="3126217"/>
                </a:lnTo>
                <a:lnTo>
                  <a:pt x="90039" y="3078704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795" y="2920304"/>
                </a:lnTo>
                <a:lnTo>
                  <a:pt x="7238" y="2863418"/>
                </a:lnTo>
                <a:lnTo>
                  <a:pt x="761" y="2805821"/>
                </a:lnTo>
                <a:lnTo>
                  <a:pt x="0" y="2777016"/>
                </a:lnTo>
                <a:close/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43944" y="8823450"/>
            <a:ext cx="2055495" cy="1473200"/>
            <a:chOff x="12343944" y="8823450"/>
            <a:chExt cx="2055495" cy="1473200"/>
          </a:xfrm>
        </p:grpSpPr>
        <p:sp>
          <p:nvSpPr>
            <p:cNvPr id="4" name="object 4"/>
            <p:cNvSpPr/>
            <p:nvPr/>
          </p:nvSpPr>
          <p:spPr>
            <a:xfrm>
              <a:off x="12353304" y="8832810"/>
              <a:ext cx="1280795" cy="1454785"/>
            </a:xfrm>
            <a:custGeom>
              <a:avLst/>
              <a:gdLst/>
              <a:ahLst/>
              <a:cxnLst/>
              <a:rect l="l" t="t" r="r" b="b"/>
              <a:pathLst>
                <a:path w="1280794" h="1454784">
                  <a:moveTo>
                    <a:pt x="0" y="640076"/>
                  </a:moveTo>
                  <a:lnTo>
                    <a:pt x="3594" y="573117"/>
                  </a:lnTo>
                  <a:lnTo>
                    <a:pt x="13677" y="506873"/>
                  </a:lnTo>
                  <a:lnTo>
                    <a:pt x="31673" y="442078"/>
                  </a:lnTo>
                  <a:lnTo>
                    <a:pt x="55435" y="379436"/>
                  </a:lnTo>
                  <a:lnTo>
                    <a:pt x="85673" y="319677"/>
                  </a:lnTo>
                  <a:lnTo>
                    <a:pt x="122401" y="263520"/>
                  </a:lnTo>
                  <a:lnTo>
                    <a:pt x="164146" y="211676"/>
                  </a:lnTo>
                  <a:lnTo>
                    <a:pt x="211669" y="164161"/>
                  </a:lnTo>
                  <a:lnTo>
                    <a:pt x="263510" y="122403"/>
                  </a:lnTo>
                  <a:lnTo>
                    <a:pt x="320393" y="85675"/>
                  </a:lnTo>
                  <a:lnTo>
                    <a:pt x="379371" y="55436"/>
                  </a:lnTo>
                  <a:lnTo>
                    <a:pt x="442109" y="31674"/>
                  </a:lnTo>
                  <a:lnTo>
                    <a:pt x="506878" y="13678"/>
                  </a:lnTo>
                  <a:lnTo>
                    <a:pt x="573045" y="3594"/>
                  </a:lnTo>
                  <a:lnTo>
                    <a:pt x="640100" y="0"/>
                  </a:lnTo>
                  <a:lnTo>
                    <a:pt x="673882" y="723"/>
                  </a:lnTo>
                  <a:lnTo>
                    <a:pt x="740176" y="7924"/>
                  </a:lnTo>
                  <a:lnTo>
                    <a:pt x="805707" y="21602"/>
                  </a:lnTo>
                  <a:lnTo>
                    <a:pt x="869715" y="42481"/>
                  </a:lnTo>
                  <a:lnTo>
                    <a:pt x="930928" y="69837"/>
                  </a:lnTo>
                  <a:lnTo>
                    <a:pt x="988586" y="102959"/>
                  </a:lnTo>
                  <a:lnTo>
                    <a:pt x="1042561" y="142558"/>
                  </a:lnTo>
                  <a:lnTo>
                    <a:pt x="1092979" y="187199"/>
                  </a:lnTo>
                  <a:lnTo>
                    <a:pt x="1137556" y="237597"/>
                  </a:lnTo>
                  <a:lnTo>
                    <a:pt x="1177180" y="291598"/>
                  </a:lnTo>
                  <a:lnTo>
                    <a:pt x="1210326" y="349195"/>
                  </a:lnTo>
                  <a:lnTo>
                    <a:pt x="1237631" y="410398"/>
                  </a:lnTo>
                  <a:lnTo>
                    <a:pt x="1258586" y="474474"/>
                  </a:lnTo>
                  <a:lnTo>
                    <a:pt x="1272175" y="539992"/>
                  </a:lnTo>
                  <a:lnTo>
                    <a:pt x="1279414" y="606236"/>
                  </a:lnTo>
                  <a:lnTo>
                    <a:pt x="1280176" y="640076"/>
                  </a:lnTo>
                  <a:lnTo>
                    <a:pt x="1280363" y="1454188"/>
                  </a:lnTo>
                </a:path>
                <a:path w="1280794" h="1454784">
                  <a:moveTo>
                    <a:pt x="0" y="1454188"/>
                  </a:moveTo>
                  <a:lnTo>
                    <a:pt x="0" y="64007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09355" y="8832810"/>
              <a:ext cx="1280795" cy="1454785"/>
            </a:xfrm>
            <a:custGeom>
              <a:avLst/>
              <a:gdLst/>
              <a:ahLst/>
              <a:cxnLst/>
              <a:rect l="l" t="t" r="r" b="b"/>
              <a:pathLst>
                <a:path w="1280794" h="1454784">
                  <a:moveTo>
                    <a:pt x="0" y="640076"/>
                  </a:moveTo>
                  <a:lnTo>
                    <a:pt x="3555" y="573117"/>
                  </a:lnTo>
                  <a:lnTo>
                    <a:pt x="13588" y="506873"/>
                  </a:lnTo>
                  <a:lnTo>
                    <a:pt x="31622" y="442078"/>
                  </a:lnTo>
                  <a:lnTo>
                    <a:pt x="55371" y="379436"/>
                  </a:lnTo>
                  <a:lnTo>
                    <a:pt x="85597" y="319677"/>
                  </a:lnTo>
                  <a:lnTo>
                    <a:pt x="122300" y="263520"/>
                  </a:lnTo>
                  <a:lnTo>
                    <a:pt x="164082" y="211676"/>
                  </a:lnTo>
                  <a:lnTo>
                    <a:pt x="211580" y="164161"/>
                  </a:lnTo>
                  <a:lnTo>
                    <a:pt x="263523" y="122403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39948" y="0"/>
                  </a:lnTo>
                  <a:lnTo>
                    <a:pt x="673857" y="723"/>
                  </a:lnTo>
                  <a:lnTo>
                    <a:pt x="740150" y="7924"/>
                  </a:lnTo>
                  <a:lnTo>
                    <a:pt x="805555" y="21602"/>
                  </a:lnTo>
                  <a:lnTo>
                    <a:pt x="869689" y="42481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58"/>
                  </a:lnTo>
                  <a:lnTo>
                    <a:pt x="1092827" y="187199"/>
                  </a:lnTo>
                  <a:lnTo>
                    <a:pt x="1137531" y="237597"/>
                  </a:lnTo>
                  <a:lnTo>
                    <a:pt x="1177154" y="291598"/>
                  </a:lnTo>
                  <a:lnTo>
                    <a:pt x="1210174" y="349195"/>
                  </a:lnTo>
                  <a:lnTo>
                    <a:pt x="1237606" y="410398"/>
                  </a:lnTo>
                  <a:lnTo>
                    <a:pt x="1258434" y="474474"/>
                  </a:lnTo>
                  <a:lnTo>
                    <a:pt x="1272150" y="539992"/>
                  </a:lnTo>
                  <a:lnTo>
                    <a:pt x="1279389" y="606236"/>
                  </a:lnTo>
                  <a:lnTo>
                    <a:pt x="1280024" y="640076"/>
                  </a:lnTo>
                  <a:lnTo>
                    <a:pt x="1280248" y="1454188"/>
                  </a:lnTo>
                </a:path>
                <a:path w="1280794" h="1454784">
                  <a:moveTo>
                    <a:pt x="0" y="1454188"/>
                  </a:moveTo>
                  <a:lnTo>
                    <a:pt x="0" y="64007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50770" y="0"/>
            <a:ext cx="2540635" cy="1583055"/>
          </a:xfrm>
          <a:custGeom>
            <a:avLst/>
            <a:gdLst/>
            <a:ahLst/>
            <a:cxnLst/>
            <a:rect l="l" t="t" r="r" b="b"/>
            <a:pathLst>
              <a:path w="2540635" h="1583055">
                <a:moveTo>
                  <a:pt x="0" y="313017"/>
                </a:moveTo>
                <a:lnTo>
                  <a:pt x="1435" y="246773"/>
                </a:lnTo>
                <a:lnTo>
                  <a:pt x="7200" y="180530"/>
                </a:lnTo>
                <a:lnTo>
                  <a:pt x="15836" y="114300"/>
                </a:lnTo>
                <a:lnTo>
                  <a:pt x="28079" y="48780"/>
                </a:lnTo>
                <a:lnTo>
                  <a:pt x="39457" y="0"/>
                </a:lnTo>
              </a:path>
              <a:path w="2540635" h="1583055">
                <a:moveTo>
                  <a:pt x="2500618" y="0"/>
                </a:moveTo>
                <a:lnTo>
                  <a:pt x="2511996" y="48780"/>
                </a:lnTo>
                <a:lnTo>
                  <a:pt x="2524239" y="114300"/>
                </a:lnTo>
                <a:lnTo>
                  <a:pt x="2532875" y="180530"/>
                </a:lnTo>
                <a:lnTo>
                  <a:pt x="2538640" y="246773"/>
                </a:lnTo>
                <a:lnTo>
                  <a:pt x="2540088" y="313017"/>
                </a:lnTo>
                <a:lnTo>
                  <a:pt x="2539364" y="313017"/>
                </a:lnTo>
                <a:lnTo>
                  <a:pt x="2537917" y="379247"/>
                </a:lnTo>
                <a:lnTo>
                  <a:pt x="2532163" y="445490"/>
                </a:lnTo>
                <a:lnTo>
                  <a:pt x="2523527" y="511733"/>
                </a:lnTo>
                <a:lnTo>
                  <a:pt x="2511285" y="577253"/>
                </a:lnTo>
                <a:lnTo>
                  <a:pt x="2496159" y="641324"/>
                </a:lnTo>
                <a:lnTo>
                  <a:pt x="2477439" y="705408"/>
                </a:lnTo>
                <a:lnTo>
                  <a:pt x="2455125" y="768045"/>
                </a:lnTo>
                <a:lnTo>
                  <a:pt x="2429928" y="829233"/>
                </a:lnTo>
                <a:lnTo>
                  <a:pt x="2401125" y="889711"/>
                </a:lnTo>
                <a:lnTo>
                  <a:pt x="2369451" y="948029"/>
                </a:lnTo>
                <a:lnTo>
                  <a:pt x="2334894" y="1004189"/>
                </a:lnTo>
                <a:lnTo>
                  <a:pt x="2296731" y="1059624"/>
                </a:lnTo>
                <a:lnTo>
                  <a:pt x="2256408" y="1112189"/>
                </a:lnTo>
                <a:lnTo>
                  <a:pt x="2213216" y="1162583"/>
                </a:lnTo>
                <a:lnTo>
                  <a:pt x="2167851" y="1210830"/>
                </a:lnTo>
                <a:lnTo>
                  <a:pt x="2119617" y="1256906"/>
                </a:lnTo>
                <a:lnTo>
                  <a:pt x="2069210" y="1300111"/>
                </a:lnTo>
                <a:lnTo>
                  <a:pt x="2015934" y="1340421"/>
                </a:lnTo>
                <a:lnTo>
                  <a:pt x="1961210" y="1377861"/>
                </a:lnTo>
                <a:lnTo>
                  <a:pt x="1905063" y="1412417"/>
                </a:lnTo>
                <a:lnTo>
                  <a:pt x="1846021" y="1444091"/>
                </a:lnTo>
                <a:lnTo>
                  <a:pt x="1786267" y="1472895"/>
                </a:lnTo>
                <a:lnTo>
                  <a:pt x="1725066" y="1498815"/>
                </a:lnTo>
                <a:lnTo>
                  <a:pt x="1662429" y="1520418"/>
                </a:lnTo>
                <a:lnTo>
                  <a:pt x="1598345" y="1539862"/>
                </a:lnTo>
                <a:lnTo>
                  <a:pt x="1534274" y="1554975"/>
                </a:lnTo>
                <a:lnTo>
                  <a:pt x="1468754" y="1567218"/>
                </a:lnTo>
                <a:lnTo>
                  <a:pt x="1402511" y="1575854"/>
                </a:lnTo>
                <a:lnTo>
                  <a:pt x="1336281" y="1581619"/>
                </a:lnTo>
                <a:lnTo>
                  <a:pt x="1270038" y="1583055"/>
                </a:lnTo>
                <a:lnTo>
                  <a:pt x="1270038" y="1582331"/>
                </a:lnTo>
                <a:lnTo>
                  <a:pt x="1203794" y="1580896"/>
                </a:lnTo>
                <a:lnTo>
                  <a:pt x="1137564" y="1575130"/>
                </a:lnTo>
                <a:lnTo>
                  <a:pt x="1071321" y="1566494"/>
                </a:lnTo>
                <a:lnTo>
                  <a:pt x="1005814" y="1554251"/>
                </a:lnTo>
                <a:lnTo>
                  <a:pt x="941730" y="1539138"/>
                </a:lnTo>
                <a:lnTo>
                  <a:pt x="877658" y="1520418"/>
                </a:lnTo>
                <a:lnTo>
                  <a:pt x="815009" y="1498092"/>
                </a:lnTo>
                <a:lnTo>
                  <a:pt x="753808" y="1472895"/>
                </a:lnTo>
                <a:lnTo>
                  <a:pt x="693343" y="1444091"/>
                </a:lnTo>
                <a:lnTo>
                  <a:pt x="635012" y="1412417"/>
                </a:lnTo>
                <a:lnTo>
                  <a:pt x="578865" y="1377861"/>
                </a:lnTo>
                <a:lnTo>
                  <a:pt x="523417" y="1339710"/>
                </a:lnTo>
                <a:lnTo>
                  <a:pt x="470865" y="1299387"/>
                </a:lnTo>
                <a:lnTo>
                  <a:pt x="420458" y="1256182"/>
                </a:lnTo>
                <a:lnTo>
                  <a:pt x="372224" y="1210830"/>
                </a:lnTo>
                <a:lnTo>
                  <a:pt x="326148" y="1162583"/>
                </a:lnTo>
                <a:lnTo>
                  <a:pt x="282955" y="1112189"/>
                </a:lnTo>
                <a:lnTo>
                  <a:pt x="242633" y="1058913"/>
                </a:lnTo>
                <a:lnTo>
                  <a:pt x="205193" y="1004189"/>
                </a:lnTo>
                <a:lnTo>
                  <a:pt x="170637" y="948029"/>
                </a:lnTo>
                <a:lnTo>
                  <a:pt x="138950" y="889000"/>
                </a:lnTo>
                <a:lnTo>
                  <a:pt x="110159" y="829233"/>
                </a:lnTo>
                <a:lnTo>
                  <a:pt x="84239" y="768045"/>
                </a:lnTo>
                <a:lnTo>
                  <a:pt x="62636" y="705408"/>
                </a:lnTo>
                <a:lnTo>
                  <a:pt x="43192" y="641324"/>
                </a:lnTo>
                <a:lnTo>
                  <a:pt x="28079" y="577253"/>
                </a:lnTo>
                <a:lnTo>
                  <a:pt x="15836" y="511733"/>
                </a:lnTo>
                <a:lnTo>
                  <a:pt x="7200" y="445490"/>
                </a:lnTo>
                <a:lnTo>
                  <a:pt x="1435" y="379247"/>
                </a:lnTo>
                <a:lnTo>
                  <a:pt x="0" y="313017"/>
                </a:lnTo>
              </a:path>
              <a:path w="2540635" h="1583055">
                <a:moveTo>
                  <a:pt x="629983" y="313017"/>
                </a:moveTo>
                <a:lnTo>
                  <a:pt x="633577" y="246049"/>
                </a:lnTo>
                <a:lnTo>
                  <a:pt x="643661" y="179819"/>
                </a:lnTo>
                <a:lnTo>
                  <a:pt x="661657" y="115024"/>
                </a:lnTo>
                <a:lnTo>
                  <a:pt x="685418" y="52374"/>
                </a:lnTo>
                <a:lnTo>
                  <a:pt x="699820" y="22148"/>
                </a:lnTo>
                <a:lnTo>
                  <a:pt x="711700" y="0"/>
                </a:lnTo>
              </a:path>
              <a:path w="2540635" h="1583055">
                <a:moveTo>
                  <a:pt x="1828080" y="0"/>
                </a:moveTo>
                <a:lnTo>
                  <a:pt x="1854657" y="52374"/>
                </a:lnTo>
                <a:lnTo>
                  <a:pt x="1878418" y="115024"/>
                </a:lnTo>
                <a:lnTo>
                  <a:pt x="1896427" y="179819"/>
                </a:lnTo>
                <a:lnTo>
                  <a:pt x="1906498" y="246049"/>
                </a:lnTo>
                <a:lnTo>
                  <a:pt x="1910092" y="313017"/>
                </a:lnTo>
                <a:lnTo>
                  <a:pt x="1909381" y="313017"/>
                </a:lnTo>
                <a:lnTo>
                  <a:pt x="1908657" y="346138"/>
                </a:lnTo>
                <a:lnTo>
                  <a:pt x="1901456" y="413092"/>
                </a:lnTo>
                <a:lnTo>
                  <a:pt x="1887778" y="478612"/>
                </a:lnTo>
                <a:lnTo>
                  <a:pt x="1866899" y="541959"/>
                </a:lnTo>
                <a:lnTo>
                  <a:pt x="1839544" y="603161"/>
                </a:lnTo>
                <a:lnTo>
                  <a:pt x="1806422" y="661479"/>
                </a:lnTo>
                <a:lnTo>
                  <a:pt x="1766823" y="715479"/>
                </a:lnTo>
                <a:lnTo>
                  <a:pt x="1722183" y="765162"/>
                </a:lnTo>
                <a:lnTo>
                  <a:pt x="1672513" y="810526"/>
                </a:lnTo>
                <a:lnTo>
                  <a:pt x="1618513" y="849401"/>
                </a:lnTo>
                <a:lnTo>
                  <a:pt x="1560194" y="883234"/>
                </a:lnTo>
                <a:lnTo>
                  <a:pt x="1498993" y="910602"/>
                </a:lnTo>
                <a:lnTo>
                  <a:pt x="1435633" y="930757"/>
                </a:lnTo>
                <a:lnTo>
                  <a:pt x="1370114" y="945159"/>
                </a:lnTo>
                <a:lnTo>
                  <a:pt x="1303159" y="952360"/>
                </a:lnTo>
                <a:lnTo>
                  <a:pt x="1270038" y="953071"/>
                </a:lnTo>
                <a:lnTo>
                  <a:pt x="1270038" y="952360"/>
                </a:lnTo>
                <a:lnTo>
                  <a:pt x="1236916" y="951636"/>
                </a:lnTo>
                <a:lnTo>
                  <a:pt x="1169962" y="944435"/>
                </a:lnTo>
                <a:lnTo>
                  <a:pt x="1104442" y="930757"/>
                </a:lnTo>
                <a:lnTo>
                  <a:pt x="1041082" y="909878"/>
                </a:lnTo>
                <a:lnTo>
                  <a:pt x="979893" y="882523"/>
                </a:lnTo>
                <a:lnTo>
                  <a:pt x="921575" y="849401"/>
                </a:lnTo>
                <a:lnTo>
                  <a:pt x="867575" y="809802"/>
                </a:lnTo>
                <a:lnTo>
                  <a:pt x="817892" y="765162"/>
                </a:lnTo>
                <a:lnTo>
                  <a:pt x="772540" y="715479"/>
                </a:lnTo>
                <a:lnTo>
                  <a:pt x="733653" y="661479"/>
                </a:lnTo>
                <a:lnTo>
                  <a:pt x="699820" y="603161"/>
                </a:lnTo>
                <a:lnTo>
                  <a:pt x="672464" y="541959"/>
                </a:lnTo>
                <a:lnTo>
                  <a:pt x="652297" y="478612"/>
                </a:lnTo>
                <a:lnTo>
                  <a:pt x="637895" y="413092"/>
                </a:lnTo>
                <a:lnTo>
                  <a:pt x="630694" y="346138"/>
                </a:lnTo>
                <a:lnTo>
                  <a:pt x="629983" y="31301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69309" y="0"/>
            <a:ext cx="2219325" cy="1583055"/>
          </a:xfrm>
          <a:custGeom>
            <a:avLst/>
            <a:gdLst/>
            <a:ahLst/>
            <a:cxnLst/>
            <a:rect l="l" t="t" r="r" b="b"/>
            <a:pathLst>
              <a:path w="2219325" h="1583055">
                <a:moveTo>
                  <a:pt x="2218727" y="0"/>
                </a:moveTo>
                <a:lnTo>
                  <a:pt x="39441" y="0"/>
                </a:lnTo>
                <a:lnTo>
                  <a:pt x="28066" y="48767"/>
                </a:lnTo>
                <a:lnTo>
                  <a:pt x="15747" y="114287"/>
                </a:lnTo>
                <a:lnTo>
                  <a:pt x="7111" y="180530"/>
                </a:lnTo>
                <a:lnTo>
                  <a:pt x="1396" y="246760"/>
                </a:lnTo>
                <a:lnTo>
                  <a:pt x="0" y="313004"/>
                </a:lnTo>
                <a:lnTo>
                  <a:pt x="1396" y="379234"/>
                </a:lnTo>
                <a:lnTo>
                  <a:pt x="7111" y="445477"/>
                </a:lnTo>
                <a:lnTo>
                  <a:pt x="15747" y="511708"/>
                </a:lnTo>
                <a:lnTo>
                  <a:pt x="28066" y="577227"/>
                </a:lnTo>
                <a:lnTo>
                  <a:pt x="43179" y="641311"/>
                </a:lnTo>
                <a:lnTo>
                  <a:pt x="62610" y="705383"/>
                </a:lnTo>
                <a:lnTo>
                  <a:pt x="84200" y="768019"/>
                </a:lnTo>
                <a:lnTo>
                  <a:pt x="110108" y="829221"/>
                </a:lnTo>
                <a:lnTo>
                  <a:pt x="138937" y="888974"/>
                </a:lnTo>
                <a:lnTo>
                  <a:pt x="170560" y="948016"/>
                </a:lnTo>
                <a:lnTo>
                  <a:pt x="205104" y="1004176"/>
                </a:lnTo>
                <a:lnTo>
                  <a:pt x="242569" y="1058887"/>
                </a:lnTo>
                <a:lnTo>
                  <a:pt x="282955" y="1112164"/>
                </a:lnTo>
                <a:lnTo>
                  <a:pt x="326135" y="1162557"/>
                </a:lnTo>
                <a:lnTo>
                  <a:pt x="372236" y="1210805"/>
                </a:lnTo>
                <a:lnTo>
                  <a:pt x="420369" y="1256156"/>
                </a:lnTo>
                <a:lnTo>
                  <a:pt x="470788" y="1299362"/>
                </a:lnTo>
                <a:lnTo>
                  <a:pt x="523366" y="1339672"/>
                </a:lnTo>
                <a:lnTo>
                  <a:pt x="578865" y="1377835"/>
                </a:lnTo>
                <a:lnTo>
                  <a:pt x="634999" y="1412392"/>
                </a:lnTo>
                <a:lnTo>
                  <a:pt x="693292" y="1444066"/>
                </a:lnTo>
                <a:lnTo>
                  <a:pt x="753744" y="1472869"/>
                </a:lnTo>
                <a:lnTo>
                  <a:pt x="814958" y="1498066"/>
                </a:lnTo>
                <a:lnTo>
                  <a:pt x="877569" y="1520380"/>
                </a:lnTo>
                <a:lnTo>
                  <a:pt x="941704" y="1539112"/>
                </a:lnTo>
                <a:lnTo>
                  <a:pt x="1005712" y="1554225"/>
                </a:lnTo>
                <a:lnTo>
                  <a:pt x="1071244" y="1566468"/>
                </a:lnTo>
                <a:lnTo>
                  <a:pt x="1137538" y="1575104"/>
                </a:lnTo>
                <a:lnTo>
                  <a:pt x="1203705" y="1580870"/>
                </a:lnTo>
                <a:lnTo>
                  <a:pt x="1269999" y="1582305"/>
                </a:lnTo>
                <a:lnTo>
                  <a:pt x="1269999" y="1583029"/>
                </a:lnTo>
                <a:lnTo>
                  <a:pt x="1336166" y="1581581"/>
                </a:lnTo>
                <a:lnTo>
                  <a:pt x="1402460" y="1575828"/>
                </a:lnTo>
                <a:lnTo>
                  <a:pt x="1468754" y="1567192"/>
                </a:lnTo>
                <a:lnTo>
                  <a:pt x="1534159" y="1554949"/>
                </a:lnTo>
                <a:lnTo>
                  <a:pt x="1598294" y="1539824"/>
                </a:lnTo>
                <a:lnTo>
                  <a:pt x="1662302" y="1520380"/>
                </a:lnTo>
                <a:lnTo>
                  <a:pt x="1725040" y="1498790"/>
                </a:lnTo>
                <a:lnTo>
                  <a:pt x="1786254" y="1472869"/>
                </a:lnTo>
                <a:lnTo>
                  <a:pt x="1845944" y="1444066"/>
                </a:lnTo>
                <a:lnTo>
                  <a:pt x="1904999" y="1412392"/>
                </a:lnTo>
                <a:lnTo>
                  <a:pt x="1961133" y="1377835"/>
                </a:lnTo>
                <a:lnTo>
                  <a:pt x="2015870" y="1340396"/>
                </a:lnTo>
                <a:lnTo>
                  <a:pt x="2069210" y="1300073"/>
                </a:lnTo>
                <a:lnTo>
                  <a:pt x="2119502" y="1256880"/>
                </a:lnTo>
                <a:lnTo>
                  <a:pt x="2167762" y="1210805"/>
                </a:lnTo>
                <a:lnTo>
                  <a:pt x="2213101" y="1162557"/>
                </a:lnTo>
                <a:lnTo>
                  <a:pt x="2218727" y="1155991"/>
                </a:lnTo>
                <a:lnTo>
                  <a:pt x="221872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4103462"/>
            <a:ext cx="1249680" cy="2540635"/>
          </a:xfrm>
          <a:custGeom>
            <a:avLst/>
            <a:gdLst/>
            <a:ahLst/>
            <a:cxnLst/>
            <a:rect l="l" t="t" r="r" b="b"/>
            <a:pathLst>
              <a:path w="1249680" h="2540634">
                <a:moveTo>
                  <a:pt x="0" y="0"/>
                </a:moveTo>
                <a:lnTo>
                  <a:pt x="0" y="2540133"/>
                </a:lnTo>
                <a:lnTo>
                  <a:pt x="31042" y="2539548"/>
                </a:lnTo>
                <a:lnTo>
                  <a:pt x="79332" y="2536814"/>
                </a:lnTo>
                <a:lnTo>
                  <a:pt x="127126" y="2532299"/>
                </a:lnTo>
                <a:lnTo>
                  <a:pt x="174392" y="2526034"/>
                </a:lnTo>
                <a:lnTo>
                  <a:pt x="221096" y="2518054"/>
                </a:lnTo>
                <a:lnTo>
                  <a:pt x="267205" y="2508391"/>
                </a:lnTo>
                <a:lnTo>
                  <a:pt x="312686" y="2497078"/>
                </a:lnTo>
                <a:lnTo>
                  <a:pt x="357507" y="2484148"/>
                </a:lnTo>
                <a:lnTo>
                  <a:pt x="401634" y="2469634"/>
                </a:lnTo>
                <a:lnTo>
                  <a:pt x="445034" y="2453570"/>
                </a:lnTo>
                <a:lnTo>
                  <a:pt x="487675" y="2435988"/>
                </a:lnTo>
                <a:lnTo>
                  <a:pt x="529523" y="2416921"/>
                </a:lnTo>
                <a:lnTo>
                  <a:pt x="570545" y="2396403"/>
                </a:lnTo>
                <a:lnTo>
                  <a:pt x="610709" y="2374466"/>
                </a:lnTo>
                <a:lnTo>
                  <a:pt x="649981" y="2351143"/>
                </a:lnTo>
                <a:lnTo>
                  <a:pt x="688329" y="2326468"/>
                </a:lnTo>
                <a:lnTo>
                  <a:pt x="725719" y="2300474"/>
                </a:lnTo>
                <a:lnTo>
                  <a:pt x="762118" y="2273193"/>
                </a:lnTo>
                <a:lnTo>
                  <a:pt x="797494" y="2244659"/>
                </a:lnTo>
                <a:lnTo>
                  <a:pt x="831814" y="2214904"/>
                </a:lnTo>
                <a:lnTo>
                  <a:pt x="865044" y="2183962"/>
                </a:lnTo>
                <a:lnTo>
                  <a:pt x="897152" y="2151866"/>
                </a:lnTo>
                <a:lnTo>
                  <a:pt x="928105" y="2118648"/>
                </a:lnTo>
                <a:lnTo>
                  <a:pt x="957869" y="2084342"/>
                </a:lnTo>
                <a:lnTo>
                  <a:pt x="986411" y="2048981"/>
                </a:lnTo>
                <a:lnTo>
                  <a:pt x="1013700" y="2012598"/>
                </a:lnTo>
                <a:lnTo>
                  <a:pt x="1039701" y="1975226"/>
                </a:lnTo>
                <a:lnTo>
                  <a:pt x="1064381" y="1936897"/>
                </a:lnTo>
                <a:lnTo>
                  <a:pt x="1087709" y="1897646"/>
                </a:lnTo>
                <a:lnTo>
                  <a:pt x="1109650" y="1857505"/>
                </a:lnTo>
                <a:lnTo>
                  <a:pt x="1130172" y="1816506"/>
                </a:lnTo>
                <a:lnTo>
                  <a:pt x="1149241" y="1774684"/>
                </a:lnTo>
                <a:lnTo>
                  <a:pt x="1166826" y="1732070"/>
                </a:lnTo>
                <a:lnTo>
                  <a:pt x="1182892" y="1688699"/>
                </a:lnTo>
                <a:lnTo>
                  <a:pt x="1197407" y="1644603"/>
                </a:lnTo>
                <a:lnTo>
                  <a:pt x="1210338" y="1599815"/>
                </a:lnTo>
                <a:lnTo>
                  <a:pt x="1221652" y="1554368"/>
                </a:lnTo>
                <a:lnTo>
                  <a:pt x="1231315" y="1508296"/>
                </a:lnTo>
                <a:lnTo>
                  <a:pt x="1239296" y="1461631"/>
                </a:lnTo>
                <a:lnTo>
                  <a:pt x="1245561" y="1414406"/>
                </a:lnTo>
                <a:lnTo>
                  <a:pt x="1249114" y="1376827"/>
                </a:lnTo>
                <a:lnTo>
                  <a:pt x="1249114" y="1162587"/>
                </a:lnTo>
                <a:lnTo>
                  <a:pt x="1239296" y="1077795"/>
                </a:lnTo>
                <a:lnTo>
                  <a:pt x="1231315" y="1031140"/>
                </a:lnTo>
                <a:lnTo>
                  <a:pt x="1221652" y="985078"/>
                </a:lnTo>
                <a:lnTo>
                  <a:pt x="1210338" y="939645"/>
                </a:lnTo>
                <a:lnTo>
                  <a:pt x="1197407" y="894871"/>
                </a:lnTo>
                <a:lnTo>
                  <a:pt x="1182892" y="850791"/>
                </a:lnTo>
                <a:lnTo>
                  <a:pt x="1166826" y="807438"/>
                </a:lnTo>
                <a:lnTo>
                  <a:pt x="1149241" y="764843"/>
                </a:lnTo>
                <a:lnTo>
                  <a:pt x="1130172" y="723040"/>
                </a:lnTo>
                <a:lnTo>
                  <a:pt x="1109650" y="682063"/>
                </a:lnTo>
                <a:lnTo>
                  <a:pt x="1087709" y="641943"/>
                </a:lnTo>
                <a:lnTo>
                  <a:pt x="1064381" y="602714"/>
                </a:lnTo>
                <a:lnTo>
                  <a:pt x="1039701" y="564409"/>
                </a:lnTo>
                <a:lnTo>
                  <a:pt x="1013700" y="527060"/>
                </a:lnTo>
                <a:lnTo>
                  <a:pt x="986411" y="490702"/>
                </a:lnTo>
                <a:lnTo>
                  <a:pt x="957869" y="455365"/>
                </a:lnTo>
                <a:lnTo>
                  <a:pt x="928105" y="421084"/>
                </a:lnTo>
                <a:lnTo>
                  <a:pt x="897152" y="387892"/>
                </a:lnTo>
                <a:lnTo>
                  <a:pt x="865044" y="355821"/>
                </a:lnTo>
                <a:lnTo>
                  <a:pt x="831814" y="324904"/>
                </a:lnTo>
                <a:lnTo>
                  <a:pt x="797494" y="295175"/>
                </a:lnTo>
                <a:lnTo>
                  <a:pt x="762118" y="266665"/>
                </a:lnTo>
                <a:lnTo>
                  <a:pt x="725719" y="239408"/>
                </a:lnTo>
                <a:lnTo>
                  <a:pt x="688329" y="213438"/>
                </a:lnTo>
                <a:lnTo>
                  <a:pt x="649981" y="188786"/>
                </a:lnTo>
                <a:lnTo>
                  <a:pt x="610709" y="165486"/>
                </a:lnTo>
                <a:lnTo>
                  <a:pt x="570545" y="143571"/>
                </a:lnTo>
                <a:lnTo>
                  <a:pt x="529523" y="123074"/>
                </a:lnTo>
                <a:lnTo>
                  <a:pt x="487675" y="104027"/>
                </a:lnTo>
                <a:lnTo>
                  <a:pt x="445034" y="86463"/>
                </a:lnTo>
                <a:lnTo>
                  <a:pt x="401634" y="70416"/>
                </a:lnTo>
                <a:lnTo>
                  <a:pt x="357507" y="55919"/>
                </a:lnTo>
                <a:lnTo>
                  <a:pt x="312686" y="43004"/>
                </a:lnTo>
                <a:lnTo>
                  <a:pt x="267205" y="31703"/>
                </a:lnTo>
                <a:lnTo>
                  <a:pt x="221096" y="22051"/>
                </a:lnTo>
                <a:lnTo>
                  <a:pt x="174392" y="14081"/>
                </a:lnTo>
                <a:lnTo>
                  <a:pt x="127126" y="7824"/>
                </a:lnTo>
                <a:lnTo>
                  <a:pt x="79332" y="3314"/>
                </a:lnTo>
                <a:lnTo>
                  <a:pt x="31042" y="584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807" y="325569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7" y="0"/>
                </a:moveTo>
                <a:lnTo>
                  <a:pt x="0" y="139674"/>
                </a:lnTo>
                <a:lnTo>
                  <a:pt x="139640" y="276466"/>
                </a:lnTo>
                <a:lnTo>
                  <a:pt x="208735" y="206629"/>
                </a:lnTo>
                <a:lnTo>
                  <a:pt x="277117" y="136791"/>
                </a:lnTo>
                <a:lnTo>
                  <a:pt x="13675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807" y="375318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7" y="0"/>
                </a:moveTo>
                <a:lnTo>
                  <a:pt x="0" y="139674"/>
                </a:lnTo>
                <a:lnTo>
                  <a:pt x="139640" y="276479"/>
                </a:lnTo>
                <a:lnTo>
                  <a:pt x="208735" y="206641"/>
                </a:lnTo>
                <a:lnTo>
                  <a:pt x="277117" y="136791"/>
                </a:lnTo>
                <a:lnTo>
                  <a:pt x="13675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9807" y="424995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7" y="0"/>
                </a:moveTo>
                <a:lnTo>
                  <a:pt x="0" y="139674"/>
                </a:lnTo>
                <a:lnTo>
                  <a:pt x="139640" y="276479"/>
                </a:lnTo>
                <a:lnTo>
                  <a:pt x="208735" y="206641"/>
                </a:lnTo>
                <a:lnTo>
                  <a:pt x="277117" y="136804"/>
                </a:lnTo>
                <a:lnTo>
                  <a:pt x="13675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9807" y="474745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7" y="0"/>
                </a:moveTo>
                <a:lnTo>
                  <a:pt x="0" y="139674"/>
                </a:lnTo>
                <a:lnTo>
                  <a:pt x="139640" y="276466"/>
                </a:lnTo>
                <a:lnTo>
                  <a:pt x="208735" y="206629"/>
                </a:lnTo>
                <a:lnTo>
                  <a:pt x="277117" y="136804"/>
                </a:lnTo>
                <a:lnTo>
                  <a:pt x="13675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00711" y="1086066"/>
            <a:ext cx="60845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95" dirty="0"/>
              <a:t>Disadvantages</a:t>
            </a:r>
            <a:endParaRPr sz="6000"/>
          </a:p>
        </p:txBody>
      </p:sp>
      <p:sp>
        <p:nvSpPr>
          <p:cNvPr id="15" name="object 15"/>
          <p:cNvSpPr txBox="1">
            <a:spLocks noGrp="1"/>
          </p:cNvSpPr>
          <p:nvPr>
            <p:ph idx="1"/>
          </p:nvPr>
        </p:nvSpPr>
        <p:spPr>
          <a:xfrm>
            <a:off x="1623743" y="2803806"/>
            <a:ext cx="15038506" cy="469208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55"/>
              </a:spcBef>
            </a:pPr>
            <a:r>
              <a:rPr spc="145" dirty="0"/>
              <a:t>OpenStack</a:t>
            </a:r>
            <a:r>
              <a:rPr spc="-95" dirty="0"/>
              <a:t> </a:t>
            </a:r>
            <a:r>
              <a:rPr dirty="0"/>
              <a:t>is</a:t>
            </a:r>
            <a:r>
              <a:rPr spc="-95" dirty="0"/>
              <a:t> </a:t>
            </a:r>
            <a:r>
              <a:rPr dirty="0"/>
              <a:t>not</a:t>
            </a:r>
            <a:r>
              <a:rPr spc="-95" dirty="0"/>
              <a:t> </a:t>
            </a:r>
            <a:r>
              <a:rPr spc="110" dirty="0"/>
              <a:t>very</a:t>
            </a:r>
            <a:r>
              <a:rPr spc="-95" dirty="0"/>
              <a:t> </a:t>
            </a:r>
            <a:r>
              <a:rPr dirty="0"/>
              <a:t>robust</a:t>
            </a:r>
            <a:r>
              <a:rPr spc="-95" dirty="0"/>
              <a:t> </a:t>
            </a:r>
            <a:r>
              <a:rPr spc="150" dirty="0"/>
              <a:t>when</a:t>
            </a:r>
            <a:r>
              <a:rPr spc="-95" dirty="0"/>
              <a:t> </a:t>
            </a:r>
            <a:r>
              <a:rPr spc="60" dirty="0"/>
              <a:t>orchestration </a:t>
            </a:r>
            <a:r>
              <a:rPr dirty="0"/>
              <a:t>is</a:t>
            </a:r>
            <a:r>
              <a:rPr spc="-310" dirty="0"/>
              <a:t> </a:t>
            </a:r>
            <a:r>
              <a:rPr spc="60" dirty="0"/>
              <a:t>considered.</a:t>
            </a:r>
          </a:p>
          <a:p>
            <a:pPr marL="12700" algn="just">
              <a:lnSpc>
                <a:spcPct val="100000"/>
              </a:lnSpc>
            </a:pPr>
            <a:r>
              <a:rPr spc="100" dirty="0"/>
              <a:t>Even</a:t>
            </a:r>
            <a:r>
              <a:rPr spc="80" dirty="0"/>
              <a:t> </a:t>
            </a:r>
            <a:r>
              <a:rPr spc="70" dirty="0"/>
              <a:t>today,</a:t>
            </a:r>
            <a:r>
              <a:rPr spc="85" dirty="0"/>
              <a:t> </a:t>
            </a:r>
            <a:r>
              <a:rPr spc="95" dirty="0"/>
              <a:t>the</a:t>
            </a:r>
            <a:r>
              <a:rPr spc="85" dirty="0"/>
              <a:t> </a:t>
            </a:r>
            <a:r>
              <a:rPr dirty="0"/>
              <a:t>APIs</a:t>
            </a:r>
            <a:r>
              <a:rPr spc="85" dirty="0"/>
              <a:t> </a:t>
            </a:r>
            <a:r>
              <a:rPr spc="95" dirty="0"/>
              <a:t>provided</a:t>
            </a:r>
            <a:r>
              <a:rPr spc="85" dirty="0"/>
              <a:t> </a:t>
            </a:r>
            <a:r>
              <a:rPr spc="254" dirty="0"/>
              <a:t>and</a:t>
            </a:r>
            <a:r>
              <a:rPr spc="85" dirty="0"/>
              <a:t> </a:t>
            </a:r>
            <a:r>
              <a:rPr spc="95" dirty="0"/>
              <a:t>supported</a:t>
            </a:r>
            <a:r>
              <a:rPr spc="85" dirty="0"/>
              <a:t> </a:t>
            </a:r>
            <a:r>
              <a:rPr spc="155" dirty="0"/>
              <a:t>by</a:t>
            </a:r>
          </a:p>
          <a:p>
            <a:pPr marL="12700" marR="5080" algn="just">
              <a:lnSpc>
                <a:spcPct val="100800"/>
              </a:lnSpc>
              <a:spcBef>
                <a:spcPts val="35"/>
              </a:spcBef>
            </a:pPr>
            <a:r>
              <a:rPr spc="145" dirty="0"/>
              <a:t>OpenStack</a:t>
            </a:r>
            <a:r>
              <a:rPr spc="10" dirty="0"/>
              <a:t> </a:t>
            </a:r>
            <a:r>
              <a:rPr spc="204" dirty="0"/>
              <a:t>are</a:t>
            </a:r>
            <a:r>
              <a:rPr spc="15" dirty="0"/>
              <a:t> </a:t>
            </a:r>
            <a:r>
              <a:rPr dirty="0"/>
              <a:t>not</a:t>
            </a:r>
            <a:r>
              <a:rPr spc="15" dirty="0"/>
              <a:t> </a:t>
            </a:r>
            <a:r>
              <a:rPr spc="160" dirty="0"/>
              <a:t>compatible</a:t>
            </a:r>
            <a:r>
              <a:rPr spc="15" dirty="0"/>
              <a:t> </a:t>
            </a:r>
            <a:r>
              <a:rPr dirty="0"/>
              <a:t>with</a:t>
            </a:r>
            <a:r>
              <a:rPr spc="15" dirty="0"/>
              <a:t> </a:t>
            </a:r>
            <a:r>
              <a:rPr spc="285" dirty="0"/>
              <a:t>many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70" dirty="0"/>
              <a:t>the </a:t>
            </a:r>
            <a:r>
              <a:rPr dirty="0"/>
              <a:t>hybrid</a:t>
            </a:r>
            <a:r>
              <a:rPr spc="710" dirty="0"/>
              <a:t>   </a:t>
            </a:r>
            <a:r>
              <a:rPr spc="110" dirty="0"/>
              <a:t>cloud</a:t>
            </a:r>
            <a:r>
              <a:rPr spc="710" dirty="0"/>
              <a:t>   </a:t>
            </a:r>
            <a:r>
              <a:rPr dirty="0"/>
              <a:t>providers,</a:t>
            </a:r>
            <a:r>
              <a:rPr spc="710" dirty="0"/>
              <a:t>   </a:t>
            </a:r>
            <a:r>
              <a:rPr dirty="0"/>
              <a:t>thus</a:t>
            </a:r>
            <a:r>
              <a:rPr spc="710" dirty="0"/>
              <a:t>   </a:t>
            </a:r>
            <a:r>
              <a:rPr spc="55" dirty="0"/>
              <a:t>integrating </a:t>
            </a:r>
            <a:r>
              <a:rPr dirty="0"/>
              <a:t>solutions</a:t>
            </a:r>
            <a:r>
              <a:rPr spc="-175" dirty="0"/>
              <a:t> </a:t>
            </a:r>
            <a:r>
              <a:rPr spc="235" dirty="0"/>
              <a:t>becomes</a:t>
            </a:r>
            <a:r>
              <a:rPr spc="-160" dirty="0"/>
              <a:t> </a:t>
            </a:r>
            <a:r>
              <a:rPr spc="-10" dirty="0"/>
              <a:t>difficult.</a:t>
            </a:r>
          </a:p>
          <a:p>
            <a:pPr marL="12700" algn="just">
              <a:lnSpc>
                <a:spcPct val="100000"/>
              </a:lnSpc>
            </a:pPr>
            <a:r>
              <a:rPr dirty="0"/>
              <a:t>Like</a:t>
            </a:r>
            <a:r>
              <a:rPr spc="615" dirty="0"/>
              <a:t>  </a:t>
            </a:r>
            <a:r>
              <a:rPr spc="50" dirty="0"/>
              <a:t>all</a:t>
            </a:r>
            <a:r>
              <a:rPr spc="620" dirty="0"/>
              <a:t>  </a:t>
            </a:r>
            <a:r>
              <a:rPr spc="110" dirty="0"/>
              <a:t>cloud</a:t>
            </a:r>
            <a:r>
              <a:rPr spc="620" dirty="0"/>
              <a:t>  </a:t>
            </a:r>
            <a:r>
              <a:rPr spc="114" dirty="0"/>
              <a:t>service</a:t>
            </a:r>
            <a:r>
              <a:rPr spc="620" dirty="0"/>
              <a:t>  </a:t>
            </a:r>
            <a:r>
              <a:rPr spc="55" dirty="0"/>
              <a:t>providers</a:t>
            </a:r>
            <a:r>
              <a:rPr spc="620" dirty="0"/>
              <a:t>  </a:t>
            </a:r>
            <a:r>
              <a:rPr spc="135" dirty="0"/>
              <a:t>OpenStack</a:t>
            </a:r>
          </a:p>
          <a:p>
            <a:pPr marL="12700" marR="5080" algn="just">
              <a:lnSpc>
                <a:spcPct val="100000"/>
              </a:lnSpc>
              <a:spcBef>
                <a:spcPts val="75"/>
              </a:spcBef>
            </a:pPr>
            <a:r>
              <a:rPr spc="105" dirty="0"/>
              <a:t>services</a:t>
            </a:r>
            <a:r>
              <a:rPr spc="140" dirty="0"/>
              <a:t>  </a:t>
            </a:r>
            <a:r>
              <a:rPr spc="114" dirty="0"/>
              <a:t>also</a:t>
            </a:r>
            <a:r>
              <a:rPr spc="140" dirty="0"/>
              <a:t>  </a:t>
            </a:r>
            <a:r>
              <a:rPr spc="285" dirty="0"/>
              <a:t>come</a:t>
            </a:r>
            <a:r>
              <a:rPr spc="140" dirty="0"/>
              <a:t>  </a:t>
            </a:r>
            <a:r>
              <a:rPr dirty="0"/>
              <a:t>with</a:t>
            </a:r>
            <a:r>
              <a:rPr spc="140" dirty="0"/>
              <a:t>  </a:t>
            </a:r>
            <a:r>
              <a:rPr spc="95" dirty="0"/>
              <a:t>the</a:t>
            </a:r>
            <a:r>
              <a:rPr spc="140" dirty="0"/>
              <a:t>  </a:t>
            </a:r>
            <a:r>
              <a:rPr dirty="0"/>
              <a:t>risk</a:t>
            </a:r>
            <a:r>
              <a:rPr spc="140" dirty="0"/>
              <a:t>  </a:t>
            </a:r>
            <a:r>
              <a:rPr dirty="0"/>
              <a:t>of</a:t>
            </a:r>
            <a:r>
              <a:rPr spc="140" dirty="0"/>
              <a:t>  </a:t>
            </a:r>
            <a:r>
              <a:rPr spc="55" dirty="0"/>
              <a:t>security </a:t>
            </a:r>
            <a:r>
              <a:rPr spc="114" dirty="0"/>
              <a:t>breaches.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4066" y="1893236"/>
            <a:ext cx="12826385" cy="8191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5912" y="482625"/>
            <a:ext cx="10033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05" dirty="0"/>
              <a:t>Companies</a:t>
            </a:r>
            <a:r>
              <a:rPr sz="6000" spc="-660" dirty="0"/>
              <a:t> </a:t>
            </a:r>
            <a:r>
              <a:rPr sz="6000" spc="195" dirty="0"/>
              <a:t>of</a:t>
            </a:r>
            <a:r>
              <a:rPr sz="6000" spc="-660" dirty="0"/>
              <a:t> </a:t>
            </a:r>
            <a:r>
              <a:rPr sz="6000" spc="484" dirty="0"/>
              <a:t>OpenStack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3448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4" y="0"/>
                </a:moveTo>
                <a:lnTo>
                  <a:pt x="0" y="0"/>
                </a:lnTo>
                <a:lnTo>
                  <a:pt x="7008" y="16548"/>
                </a:lnTo>
                <a:lnTo>
                  <a:pt x="35799" y="76314"/>
                </a:lnTo>
                <a:lnTo>
                  <a:pt x="67486" y="135356"/>
                </a:lnTo>
                <a:lnTo>
                  <a:pt x="102042" y="191516"/>
                </a:lnTo>
                <a:lnTo>
                  <a:pt x="139482" y="246227"/>
                </a:lnTo>
                <a:lnTo>
                  <a:pt x="179804" y="299504"/>
                </a:lnTo>
                <a:lnTo>
                  <a:pt x="223010" y="349910"/>
                </a:lnTo>
                <a:lnTo>
                  <a:pt x="269085" y="398145"/>
                </a:lnTo>
                <a:lnTo>
                  <a:pt x="317320" y="443509"/>
                </a:lnTo>
                <a:lnTo>
                  <a:pt x="367726" y="486714"/>
                </a:lnTo>
                <a:lnTo>
                  <a:pt x="420292" y="527024"/>
                </a:lnTo>
                <a:lnTo>
                  <a:pt x="475727" y="565188"/>
                </a:lnTo>
                <a:lnTo>
                  <a:pt x="531886" y="599744"/>
                </a:lnTo>
                <a:lnTo>
                  <a:pt x="590205" y="631431"/>
                </a:lnTo>
                <a:lnTo>
                  <a:pt x="650682" y="660234"/>
                </a:lnTo>
                <a:lnTo>
                  <a:pt x="711884" y="685431"/>
                </a:lnTo>
                <a:lnTo>
                  <a:pt x="774520" y="707745"/>
                </a:lnTo>
                <a:lnTo>
                  <a:pt x="838604" y="726465"/>
                </a:lnTo>
                <a:lnTo>
                  <a:pt x="902688" y="741591"/>
                </a:lnTo>
                <a:lnTo>
                  <a:pt x="968195" y="753821"/>
                </a:lnTo>
                <a:lnTo>
                  <a:pt x="1034451" y="762469"/>
                </a:lnTo>
                <a:lnTo>
                  <a:pt x="1100681" y="768223"/>
                </a:lnTo>
                <a:lnTo>
                  <a:pt x="1166925" y="769670"/>
                </a:lnTo>
                <a:lnTo>
                  <a:pt x="1166925" y="770382"/>
                </a:lnTo>
                <a:lnTo>
                  <a:pt x="1233155" y="768946"/>
                </a:lnTo>
                <a:lnTo>
                  <a:pt x="1299398" y="763193"/>
                </a:lnTo>
                <a:lnTo>
                  <a:pt x="1365641" y="754545"/>
                </a:lnTo>
                <a:lnTo>
                  <a:pt x="1431161" y="742302"/>
                </a:lnTo>
                <a:lnTo>
                  <a:pt x="1495245" y="727189"/>
                </a:lnTo>
                <a:lnTo>
                  <a:pt x="1559316" y="707745"/>
                </a:lnTo>
                <a:lnTo>
                  <a:pt x="1621953" y="686155"/>
                </a:lnTo>
                <a:lnTo>
                  <a:pt x="1683167" y="660234"/>
                </a:lnTo>
                <a:lnTo>
                  <a:pt x="1742920" y="631431"/>
                </a:lnTo>
                <a:lnTo>
                  <a:pt x="1801963" y="599744"/>
                </a:lnTo>
                <a:lnTo>
                  <a:pt x="1858122" y="565188"/>
                </a:lnTo>
                <a:lnTo>
                  <a:pt x="1912834" y="527748"/>
                </a:lnTo>
                <a:lnTo>
                  <a:pt x="1966123" y="487426"/>
                </a:lnTo>
                <a:lnTo>
                  <a:pt x="2016516" y="444233"/>
                </a:lnTo>
                <a:lnTo>
                  <a:pt x="2064764" y="398145"/>
                </a:lnTo>
                <a:lnTo>
                  <a:pt x="2110115" y="349910"/>
                </a:lnTo>
                <a:lnTo>
                  <a:pt x="2153321" y="299504"/>
                </a:lnTo>
                <a:lnTo>
                  <a:pt x="2193643" y="246951"/>
                </a:lnTo>
                <a:lnTo>
                  <a:pt x="2231807" y="191516"/>
                </a:lnTo>
                <a:lnTo>
                  <a:pt x="2266363" y="135356"/>
                </a:lnTo>
                <a:lnTo>
                  <a:pt x="2298037" y="77025"/>
                </a:lnTo>
                <a:lnTo>
                  <a:pt x="2326841" y="16548"/>
                </a:lnTo>
                <a:lnTo>
                  <a:pt x="233365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049375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2"/>
                </a:lnTo>
                <a:lnTo>
                  <a:pt x="1247779" y="1237622"/>
                </a:lnTo>
                <a:lnTo>
                  <a:pt x="1241271" y="1137123"/>
                </a:lnTo>
                <a:lnTo>
                  <a:pt x="1232633" y="1070884"/>
                </a:lnTo>
                <a:lnTo>
                  <a:pt x="1220395" y="1005366"/>
                </a:lnTo>
                <a:lnTo>
                  <a:pt x="1205274" y="940566"/>
                </a:lnTo>
                <a:lnTo>
                  <a:pt x="1186552" y="877204"/>
                </a:lnTo>
                <a:lnTo>
                  <a:pt x="1164233" y="814563"/>
                </a:lnTo>
                <a:lnTo>
                  <a:pt x="1138312" y="753365"/>
                </a:lnTo>
                <a:lnTo>
                  <a:pt x="1110232" y="692887"/>
                </a:lnTo>
                <a:lnTo>
                  <a:pt x="1078552" y="634566"/>
                </a:lnTo>
                <a:lnTo>
                  <a:pt x="1043275" y="577689"/>
                </a:lnTo>
                <a:lnTo>
                  <a:pt x="1005834" y="522964"/>
                </a:lnTo>
                <a:lnTo>
                  <a:pt x="965512" y="470408"/>
                </a:lnTo>
                <a:lnTo>
                  <a:pt x="922312" y="420004"/>
                </a:lnTo>
                <a:lnTo>
                  <a:pt x="876235" y="371770"/>
                </a:lnTo>
                <a:lnTo>
                  <a:pt x="827995" y="325688"/>
                </a:lnTo>
                <a:lnTo>
                  <a:pt x="777596" y="282487"/>
                </a:lnTo>
                <a:lnTo>
                  <a:pt x="725036" y="242170"/>
                </a:lnTo>
                <a:lnTo>
                  <a:pt x="670317" y="204730"/>
                </a:lnTo>
                <a:lnTo>
                  <a:pt x="613435" y="169447"/>
                </a:lnTo>
                <a:lnTo>
                  <a:pt x="555114" y="137767"/>
                </a:lnTo>
                <a:lnTo>
                  <a:pt x="494635" y="109689"/>
                </a:lnTo>
                <a:lnTo>
                  <a:pt x="433437" y="83768"/>
                </a:lnTo>
                <a:lnTo>
                  <a:pt x="370795" y="61448"/>
                </a:lnTo>
                <a:lnTo>
                  <a:pt x="307433" y="42731"/>
                </a:lnTo>
                <a:lnTo>
                  <a:pt x="242634" y="27610"/>
                </a:lnTo>
                <a:lnTo>
                  <a:pt x="177115" y="15371"/>
                </a:lnTo>
                <a:lnTo>
                  <a:pt x="110876" y="6729"/>
                </a:lnTo>
                <a:lnTo>
                  <a:pt x="44638" y="969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9"/>
                </a:lnTo>
                <a:lnTo>
                  <a:pt x="1209521" y="126669"/>
                </a:lnTo>
                <a:lnTo>
                  <a:pt x="1200883" y="192912"/>
                </a:lnTo>
                <a:lnTo>
                  <a:pt x="1188644" y="258432"/>
                </a:lnTo>
                <a:lnTo>
                  <a:pt x="1173524" y="322503"/>
                </a:lnTo>
                <a:lnTo>
                  <a:pt x="1154802" y="386587"/>
                </a:lnTo>
                <a:lnTo>
                  <a:pt x="1132483" y="449224"/>
                </a:lnTo>
                <a:lnTo>
                  <a:pt x="1107286" y="510425"/>
                </a:lnTo>
                <a:lnTo>
                  <a:pt x="1078487" y="570903"/>
                </a:lnTo>
                <a:lnTo>
                  <a:pt x="1046807" y="629221"/>
                </a:lnTo>
                <a:lnTo>
                  <a:pt x="1012249" y="685380"/>
                </a:lnTo>
                <a:lnTo>
                  <a:pt x="974089" y="740816"/>
                </a:lnTo>
                <a:lnTo>
                  <a:pt x="933772" y="793381"/>
                </a:lnTo>
                <a:lnTo>
                  <a:pt x="890572" y="843775"/>
                </a:lnTo>
                <a:lnTo>
                  <a:pt x="845214" y="892009"/>
                </a:lnTo>
                <a:lnTo>
                  <a:pt x="796974" y="938085"/>
                </a:lnTo>
                <a:lnTo>
                  <a:pt x="746575" y="981290"/>
                </a:lnTo>
                <a:lnTo>
                  <a:pt x="693295" y="1021613"/>
                </a:lnTo>
                <a:lnTo>
                  <a:pt x="638581" y="1059052"/>
                </a:lnTo>
                <a:lnTo>
                  <a:pt x="582424" y="1093609"/>
                </a:lnTo>
                <a:lnTo>
                  <a:pt x="523383" y="1125283"/>
                </a:lnTo>
                <a:lnTo>
                  <a:pt x="463624" y="1154087"/>
                </a:lnTo>
                <a:lnTo>
                  <a:pt x="402426" y="1180007"/>
                </a:lnTo>
                <a:lnTo>
                  <a:pt x="339789" y="1201597"/>
                </a:lnTo>
                <a:lnTo>
                  <a:pt x="275709" y="1221041"/>
                </a:lnTo>
                <a:lnTo>
                  <a:pt x="211634" y="1236167"/>
                </a:lnTo>
                <a:lnTo>
                  <a:pt x="146114" y="1248397"/>
                </a:lnTo>
                <a:lnTo>
                  <a:pt x="79876" y="1257045"/>
                </a:lnTo>
                <a:lnTo>
                  <a:pt x="13637" y="1262799"/>
                </a:lnTo>
                <a:lnTo>
                  <a:pt x="0" y="1263097"/>
                </a:lnTo>
              </a:path>
              <a:path w="1216660" h="1263650">
                <a:moveTo>
                  <a:pt x="586614" y="0"/>
                </a:moveTo>
                <a:lnTo>
                  <a:pt x="583143" y="61150"/>
                </a:lnTo>
                <a:lnTo>
                  <a:pt x="573062" y="127393"/>
                </a:lnTo>
                <a:lnTo>
                  <a:pt x="555783" y="192189"/>
                </a:lnTo>
                <a:lnTo>
                  <a:pt x="531301" y="254114"/>
                </a:lnTo>
                <a:lnTo>
                  <a:pt x="501064" y="313867"/>
                </a:lnTo>
                <a:lnTo>
                  <a:pt x="464343" y="370027"/>
                </a:lnTo>
                <a:lnTo>
                  <a:pt x="422587" y="422579"/>
                </a:lnTo>
                <a:lnTo>
                  <a:pt x="375066" y="469391"/>
                </a:lnTo>
                <a:lnTo>
                  <a:pt x="323230" y="511860"/>
                </a:lnTo>
                <a:lnTo>
                  <a:pt x="267072" y="548589"/>
                </a:lnTo>
                <a:lnTo>
                  <a:pt x="207312" y="578815"/>
                </a:lnTo>
                <a:lnTo>
                  <a:pt x="144675" y="602576"/>
                </a:lnTo>
                <a:lnTo>
                  <a:pt x="80595" y="619861"/>
                </a:lnTo>
                <a:lnTo>
                  <a:pt x="14356" y="630656"/>
                </a:lnTo>
                <a:lnTo>
                  <a:pt x="0" y="63187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0" y="555113"/>
                </a:moveTo>
                <a:lnTo>
                  <a:pt x="2920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787" y="228964"/>
                </a:lnTo>
                <a:lnTo>
                  <a:pt x="142488" y="183598"/>
                </a:lnTo>
                <a:lnTo>
                  <a:pt x="183508" y="142563"/>
                </a:lnTo>
                <a:lnTo>
                  <a:pt x="228972" y="105846"/>
                </a:lnTo>
                <a:lnTo>
                  <a:pt x="277865" y="74158"/>
                </a:lnTo>
                <a:lnTo>
                  <a:pt x="329044" y="48236"/>
                </a:lnTo>
                <a:lnTo>
                  <a:pt x="383652" y="27369"/>
                </a:lnTo>
                <a:lnTo>
                  <a:pt x="439911" y="12243"/>
                </a:lnTo>
                <a:lnTo>
                  <a:pt x="496805" y="288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27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86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</a:path>
              <a:path w="602615" h="3331845">
                <a:moveTo>
                  <a:pt x="0" y="1665341"/>
                </a:moveTo>
                <a:lnTo>
                  <a:pt x="2920" y="1607020"/>
                </a:lnTo>
                <a:lnTo>
                  <a:pt x="12191" y="1550147"/>
                </a:lnTo>
                <a:lnTo>
                  <a:pt x="27303" y="1493986"/>
                </a:lnTo>
                <a:lnTo>
                  <a:pt x="48258" y="1439272"/>
                </a:lnTo>
                <a:lnTo>
                  <a:pt x="74165" y="1387428"/>
                </a:lnTo>
                <a:lnTo>
                  <a:pt x="105787" y="1339192"/>
                </a:lnTo>
                <a:lnTo>
                  <a:pt x="142488" y="1293826"/>
                </a:lnTo>
                <a:lnTo>
                  <a:pt x="183508" y="1252790"/>
                </a:lnTo>
                <a:lnTo>
                  <a:pt x="228972" y="1216073"/>
                </a:lnTo>
                <a:lnTo>
                  <a:pt x="277865" y="1184385"/>
                </a:lnTo>
                <a:lnTo>
                  <a:pt x="329044" y="1158476"/>
                </a:lnTo>
                <a:lnTo>
                  <a:pt x="383652" y="1137584"/>
                </a:lnTo>
                <a:lnTo>
                  <a:pt x="439911" y="1122470"/>
                </a:lnTo>
                <a:lnTo>
                  <a:pt x="496805" y="1113110"/>
                </a:lnTo>
                <a:lnTo>
                  <a:pt x="555096" y="1110227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2218372"/>
                </a:moveTo>
                <a:lnTo>
                  <a:pt x="583797" y="2219743"/>
                </a:lnTo>
                <a:lnTo>
                  <a:pt x="555096" y="2220467"/>
                </a:lnTo>
                <a:lnTo>
                  <a:pt x="555096" y="2219743"/>
                </a:lnTo>
                <a:lnTo>
                  <a:pt x="526268" y="2219020"/>
                </a:lnTo>
                <a:lnTo>
                  <a:pt x="467977" y="2213254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36"/>
                </a:lnTo>
                <a:lnTo>
                  <a:pt x="123820" y="2014541"/>
                </a:lnTo>
                <a:lnTo>
                  <a:pt x="90039" y="1967016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2"/>
                </a:lnTo>
                <a:lnTo>
                  <a:pt x="761" y="1694146"/>
                </a:lnTo>
                <a:lnTo>
                  <a:pt x="0" y="1665341"/>
                </a:lnTo>
              </a:path>
              <a:path w="602615" h="3331845">
                <a:moveTo>
                  <a:pt x="0" y="2776292"/>
                </a:moveTo>
                <a:lnTo>
                  <a:pt x="2920" y="2717972"/>
                </a:lnTo>
                <a:lnTo>
                  <a:pt x="12191" y="2661099"/>
                </a:lnTo>
                <a:lnTo>
                  <a:pt x="27303" y="2604937"/>
                </a:lnTo>
                <a:lnTo>
                  <a:pt x="48258" y="2550211"/>
                </a:lnTo>
                <a:lnTo>
                  <a:pt x="74165" y="2498380"/>
                </a:lnTo>
                <a:lnTo>
                  <a:pt x="105787" y="2450143"/>
                </a:lnTo>
                <a:lnTo>
                  <a:pt x="142488" y="2404777"/>
                </a:lnTo>
                <a:lnTo>
                  <a:pt x="183508" y="2363742"/>
                </a:lnTo>
                <a:lnTo>
                  <a:pt x="228972" y="2327012"/>
                </a:lnTo>
                <a:lnTo>
                  <a:pt x="277865" y="2295337"/>
                </a:lnTo>
                <a:lnTo>
                  <a:pt x="329044" y="2269415"/>
                </a:lnTo>
                <a:lnTo>
                  <a:pt x="383652" y="2248536"/>
                </a:lnTo>
                <a:lnTo>
                  <a:pt x="439911" y="2233422"/>
                </a:lnTo>
                <a:lnTo>
                  <a:pt x="496805" y="2224062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  <a:path w="602615" h="3331845">
                <a:moveTo>
                  <a:pt x="602591" y="3329319"/>
                </a:moveTo>
                <a:lnTo>
                  <a:pt x="583797" y="3330682"/>
                </a:lnTo>
                <a:lnTo>
                  <a:pt x="555096" y="3331406"/>
                </a:lnTo>
                <a:lnTo>
                  <a:pt x="555096" y="3330682"/>
                </a:lnTo>
                <a:lnTo>
                  <a:pt x="526268" y="3329971"/>
                </a:lnTo>
                <a:lnTo>
                  <a:pt x="467977" y="3324205"/>
                </a:lnTo>
                <a:lnTo>
                  <a:pt x="411845" y="3311974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0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68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2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69441" y="8298721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24857" y="107856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84" y="1435"/>
                </a:lnTo>
              </a:path>
              <a:path w="1281430" h="772160">
                <a:moveTo>
                  <a:pt x="634282" y="0"/>
                </a:moveTo>
                <a:lnTo>
                  <a:pt x="1279360" y="771713"/>
                </a:lnTo>
              </a:path>
              <a:path w="1281430" h="772160">
                <a:moveTo>
                  <a:pt x="647999" y="0"/>
                </a:moveTo>
                <a:lnTo>
                  <a:pt x="0" y="770266"/>
                </a:lnTo>
              </a:path>
              <a:path w="1281430" h="772160">
                <a:moveTo>
                  <a:pt x="642156" y="7911"/>
                </a:moveTo>
                <a:lnTo>
                  <a:pt x="643681" y="771713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294716" y="3650399"/>
            <a:ext cx="1266825" cy="2690495"/>
            <a:chOff x="12294716" y="3650399"/>
            <a:chExt cx="1266825" cy="2690495"/>
          </a:xfrm>
        </p:grpSpPr>
        <p:sp>
          <p:nvSpPr>
            <p:cNvPr id="10" name="object 10"/>
            <p:cNvSpPr/>
            <p:nvPr/>
          </p:nvSpPr>
          <p:spPr>
            <a:xfrm>
              <a:off x="12294716" y="3650399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99"/>
                  </a:lnTo>
                  <a:lnTo>
                    <a:pt x="48753" y="2539881"/>
                  </a:lnTo>
                  <a:lnTo>
                    <a:pt x="97043" y="2537147"/>
                  </a:lnTo>
                  <a:lnTo>
                    <a:pt x="144837" y="2532632"/>
                  </a:lnTo>
                  <a:lnTo>
                    <a:pt x="192103" y="2526367"/>
                  </a:lnTo>
                  <a:lnTo>
                    <a:pt x="238806" y="2518387"/>
                  </a:lnTo>
                  <a:lnTo>
                    <a:pt x="284915" y="2508724"/>
                  </a:lnTo>
                  <a:lnTo>
                    <a:pt x="330396" y="2497411"/>
                  </a:lnTo>
                  <a:lnTo>
                    <a:pt x="375217" y="2484481"/>
                  </a:lnTo>
                  <a:lnTo>
                    <a:pt x="419343" y="2469967"/>
                  </a:lnTo>
                  <a:lnTo>
                    <a:pt x="462743" y="2453903"/>
                  </a:lnTo>
                  <a:lnTo>
                    <a:pt x="505383" y="2436321"/>
                  </a:lnTo>
                  <a:lnTo>
                    <a:pt x="547231" y="2417254"/>
                  </a:lnTo>
                  <a:lnTo>
                    <a:pt x="588253" y="2396736"/>
                  </a:lnTo>
                  <a:lnTo>
                    <a:pt x="628416" y="2374799"/>
                  </a:lnTo>
                  <a:lnTo>
                    <a:pt x="667688" y="2351477"/>
                  </a:lnTo>
                  <a:lnTo>
                    <a:pt x="706035" y="2326802"/>
                  </a:lnTo>
                  <a:lnTo>
                    <a:pt x="743424" y="2300807"/>
                  </a:lnTo>
                  <a:lnTo>
                    <a:pt x="779823" y="2273526"/>
                  </a:lnTo>
                  <a:lnTo>
                    <a:pt x="815199" y="2244992"/>
                  </a:lnTo>
                  <a:lnTo>
                    <a:pt x="849518" y="2215237"/>
                  </a:lnTo>
                  <a:lnTo>
                    <a:pt x="882748" y="2184295"/>
                  </a:lnTo>
                  <a:lnTo>
                    <a:pt x="914855" y="2152199"/>
                  </a:lnTo>
                  <a:lnTo>
                    <a:pt x="945807" y="2118981"/>
                  </a:lnTo>
                  <a:lnTo>
                    <a:pt x="975570" y="2084676"/>
                  </a:lnTo>
                  <a:lnTo>
                    <a:pt x="1004112" y="2049315"/>
                  </a:lnTo>
                  <a:lnTo>
                    <a:pt x="1031400" y="2012931"/>
                  </a:lnTo>
                  <a:lnTo>
                    <a:pt x="1057400" y="1975559"/>
                  </a:lnTo>
                  <a:lnTo>
                    <a:pt x="1082080" y="1937231"/>
                  </a:lnTo>
                  <a:lnTo>
                    <a:pt x="1105407" y="1897979"/>
                  </a:lnTo>
                  <a:lnTo>
                    <a:pt x="1127347" y="1857838"/>
                  </a:lnTo>
                  <a:lnTo>
                    <a:pt x="1147869" y="1816839"/>
                  </a:lnTo>
                  <a:lnTo>
                    <a:pt x="1166938" y="1775017"/>
                  </a:lnTo>
                  <a:lnTo>
                    <a:pt x="1184522" y="1732404"/>
                  </a:lnTo>
                  <a:lnTo>
                    <a:pt x="1200588" y="1689032"/>
                  </a:lnTo>
                  <a:lnTo>
                    <a:pt x="1215102" y="1644936"/>
                  </a:lnTo>
                  <a:lnTo>
                    <a:pt x="1228033" y="1600148"/>
                  </a:lnTo>
                  <a:lnTo>
                    <a:pt x="1239346" y="1554702"/>
                  </a:lnTo>
                  <a:lnTo>
                    <a:pt x="1249010" y="1508629"/>
                  </a:lnTo>
                  <a:lnTo>
                    <a:pt x="1256990" y="1461964"/>
                  </a:lnTo>
                  <a:lnTo>
                    <a:pt x="1263255" y="1414739"/>
                  </a:lnTo>
                  <a:lnTo>
                    <a:pt x="1266819" y="1377041"/>
                  </a:lnTo>
                  <a:lnTo>
                    <a:pt x="1266819" y="1163040"/>
                  </a:lnTo>
                  <a:lnTo>
                    <a:pt x="1256990" y="1078128"/>
                  </a:lnTo>
                  <a:lnTo>
                    <a:pt x="1249010" y="1031473"/>
                  </a:lnTo>
                  <a:lnTo>
                    <a:pt x="1239346" y="985412"/>
                  </a:lnTo>
                  <a:lnTo>
                    <a:pt x="1228033" y="939978"/>
                  </a:lnTo>
                  <a:lnTo>
                    <a:pt x="1215102" y="895205"/>
                  </a:lnTo>
                  <a:lnTo>
                    <a:pt x="1200588" y="851125"/>
                  </a:lnTo>
                  <a:lnTo>
                    <a:pt x="1184522" y="807771"/>
                  </a:lnTo>
                  <a:lnTo>
                    <a:pt x="1166938" y="765176"/>
                  </a:lnTo>
                  <a:lnTo>
                    <a:pt x="1147869" y="723373"/>
                  </a:lnTo>
                  <a:lnTo>
                    <a:pt x="1127347" y="682396"/>
                  </a:lnTo>
                  <a:lnTo>
                    <a:pt x="1105407" y="642276"/>
                  </a:lnTo>
                  <a:lnTo>
                    <a:pt x="1082080" y="603047"/>
                  </a:lnTo>
                  <a:lnTo>
                    <a:pt x="1057400" y="564742"/>
                  </a:lnTo>
                  <a:lnTo>
                    <a:pt x="1031400" y="527394"/>
                  </a:lnTo>
                  <a:lnTo>
                    <a:pt x="1004112" y="491035"/>
                  </a:lnTo>
                  <a:lnTo>
                    <a:pt x="975570" y="455699"/>
                  </a:lnTo>
                  <a:lnTo>
                    <a:pt x="945807" y="421418"/>
                  </a:lnTo>
                  <a:lnTo>
                    <a:pt x="914855" y="388225"/>
                  </a:lnTo>
                  <a:lnTo>
                    <a:pt x="882748" y="356154"/>
                  </a:lnTo>
                  <a:lnTo>
                    <a:pt x="849518" y="325237"/>
                  </a:lnTo>
                  <a:lnTo>
                    <a:pt x="815199" y="295508"/>
                  </a:lnTo>
                  <a:lnTo>
                    <a:pt x="779823" y="266998"/>
                  </a:lnTo>
                  <a:lnTo>
                    <a:pt x="743424" y="239742"/>
                  </a:lnTo>
                  <a:lnTo>
                    <a:pt x="706035" y="213771"/>
                  </a:lnTo>
                  <a:lnTo>
                    <a:pt x="667688" y="189119"/>
                  </a:lnTo>
                  <a:lnTo>
                    <a:pt x="628416" y="165820"/>
                  </a:lnTo>
                  <a:lnTo>
                    <a:pt x="588253" y="143904"/>
                  </a:lnTo>
                  <a:lnTo>
                    <a:pt x="547231" y="123407"/>
                  </a:lnTo>
                  <a:lnTo>
                    <a:pt x="505383" y="104360"/>
                  </a:lnTo>
                  <a:lnTo>
                    <a:pt x="462743" y="86797"/>
                  </a:lnTo>
                  <a:lnTo>
                    <a:pt x="419343" y="70750"/>
                  </a:lnTo>
                  <a:lnTo>
                    <a:pt x="375217" y="56252"/>
                  </a:lnTo>
                  <a:lnTo>
                    <a:pt x="330396" y="43337"/>
                  </a:lnTo>
                  <a:lnTo>
                    <a:pt x="284915" y="32037"/>
                  </a:lnTo>
                  <a:lnTo>
                    <a:pt x="238806" y="22385"/>
                  </a:lnTo>
                  <a:lnTo>
                    <a:pt x="192103" y="14414"/>
                  </a:lnTo>
                  <a:lnTo>
                    <a:pt x="144837" y="8157"/>
                  </a:lnTo>
                  <a:lnTo>
                    <a:pt x="97043" y="3647"/>
                  </a:lnTo>
                  <a:lnTo>
                    <a:pt x="48753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92202" y="5068798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52" y="1133957"/>
                  </a:moveTo>
                  <a:lnTo>
                    <a:pt x="139700" y="994283"/>
                  </a:lnTo>
                  <a:lnTo>
                    <a:pt x="0" y="1131074"/>
                  </a:lnTo>
                  <a:lnTo>
                    <a:pt x="68453" y="1200912"/>
                  </a:lnTo>
                  <a:lnTo>
                    <a:pt x="136766" y="1271473"/>
                  </a:lnTo>
                  <a:lnTo>
                    <a:pt x="276352" y="1133957"/>
                  </a:lnTo>
                  <a:close/>
                </a:path>
                <a:path w="276859" h="1271904">
                  <a:moveTo>
                    <a:pt x="276352" y="637171"/>
                  </a:moveTo>
                  <a:lnTo>
                    <a:pt x="139700" y="497497"/>
                  </a:lnTo>
                  <a:lnTo>
                    <a:pt x="0" y="634301"/>
                  </a:lnTo>
                  <a:lnTo>
                    <a:pt x="68453" y="704138"/>
                  </a:lnTo>
                  <a:lnTo>
                    <a:pt x="136766" y="774687"/>
                  </a:lnTo>
                  <a:lnTo>
                    <a:pt x="276352" y="637171"/>
                  </a:lnTo>
                  <a:close/>
                </a:path>
                <a:path w="276859" h="1271904">
                  <a:moveTo>
                    <a:pt x="276352" y="139674"/>
                  </a:moveTo>
                  <a:lnTo>
                    <a:pt x="139700" y="0"/>
                  </a:lnTo>
                  <a:lnTo>
                    <a:pt x="0" y="136791"/>
                  </a:lnTo>
                  <a:lnTo>
                    <a:pt x="68453" y="206641"/>
                  </a:lnTo>
                  <a:lnTo>
                    <a:pt x="136766" y="277190"/>
                  </a:lnTo>
                  <a:lnTo>
                    <a:pt x="276352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2792202" y="6560578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700" y="0"/>
                </a:moveTo>
                <a:lnTo>
                  <a:pt x="0" y="136804"/>
                </a:lnTo>
                <a:lnTo>
                  <a:pt x="68453" y="206629"/>
                </a:lnTo>
                <a:lnTo>
                  <a:pt x="136779" y="277190"/>
                </a:lnTo>
                <a:lnTo>
                  <a:pt x="276352" y="139674"/>
                </a:lnTo>
                <a:lnTo>
                  <a:pt x="13970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165" y="1041451"/>
            <a:ext cx="7829548" cy="782954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51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2"/>
                </a:lnTo>
                <a:lnTo>
                  <a:pt x="261352" y="1199502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5"/>
                </a:lnTo>
                <a:lnTo>
                  <a:pt x="503991" y="1091501"/>
                </a:lnTo>
                <a:lnTo>
                  <a:pt x="560153" y="1056944"/>
                </a:lnTo>
                <a:lnTo>
                  <a:pt x="615593" y="1018781"/>
                </a:lnTo>
                <a:lnTo>
                  <a:pt x="668153" y="978458"/>
                </a:lnTo>
                <a:lnTo>
                  <a:pt x="718551" y="935266"/>
                </a:lnTo>
                <a:lnTo>
                  <a:pt x="766791" y="889901"/>
                </a:lnTo>
                <a:lnTo>
                  <a:pt x="812869" y="841667"/>
                </a:lnTo>
                <a:lnTo>
                  <a:pt x="856068" y="791260"/>
                </a:lnTo>
                <a:lnTo>
                  <a:pt x="896391" y="737984"/>
                </a:lnTo>
                <a:lnTo>
                  <a:pt x="933832" y="683260"/>
                </a:lnTo>
                <a:lnTo>
                  <a:pt x="968390" y="627100"/>
                </a:lnTo>
                <a:lnTo>
                  <a:pt x="1000070" y="568071"/>
                </a:lnTo>
                <a:lnTo>
                  <a:pt x="1028868" y="508304"/>
                </a:lnTo>
                <a:lnTo>
                  <a:pt x="1054789" y="447103"/>
                </a:lnTo>
                <a:lnTo>
                  <a:pt x="1076389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0" y="190792"/>
                </a:lnTo>
                <a:lnTo>
                  <a:pt x="1131827" y="124549"/>
                </a:lnTo>
                <a:lnTo>
                  <a:pt x="1137587" y="58305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3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5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6"/>
                  </a:lnTo>
                  <a:lnTo>
                    <a:pt x="421919" y="324676"/>
                  </a:lnTo>
                  <a:lnTo>
                    <a:pt x="388687" y="355594"/>
                  </a:lnTo>
                  <a:lnTo>
                    <a:pt x="356578" y="387665"/>
                  </a:lnTo>
                  <a:lnTo>
                    <a:pt x="325625" y="420859"/>
                  </a:lnTo>
                  <a:lnTo>
                    <a:pt x="295860" y="455140"/>
                  </a:lnTo>
                  <a:lnTo>
                    <a:pt x="267317" y="490477"/>
                  </a:lnTo>
                  <a:lnTo>
                    <a:pt x="240028" y="526837"/>
                  </a:lnTo>
                  <a:lnTo>
                    <a:pt x="214027" y="564187"/>
                  </a:lnTo>
                  <a:lnTo>
                    <a:pt x="189346" y="602493"/>
                  </a:lnTo>
                  <a:lnTo>
                    <a:pt x="166018" y="641723"/>
                  </a:lnTo>
                  <a:lnTo>
                    <a:pt x="144077" y="681843"/>
                  </a:lnTo>
                  <a:lnTo>
                    <a:pt x="123555" y="722822"/>
                  </a:lnTo>
                  <a:lnTo>
                    <a:pt x="104485" y="764626"/>
                  </a:lnTo>
                  <a:lnTo>
                    <a:pt x="86901" y="807222"/>
                  </a:lnTo>
                  <a:lnTo>
                    <a:pt x="70835" y="850577"/>
                  </a:lnTo>
                  <a:lnTo>
                    <a:pt x="56320" y="894658"/>
                  </a:lnTo>
                  <a:lnTo>
                    <a:pt x="43389" y="939433"/>
                  </a:lnTo>
                  <a:lnTo>
                    <a:pt x="32075" y="984868"/>
                  </a:lnTo>
                  <a:lnTo>
                    <a:pt x="22412" y="1030930"/>
                  </a:lnTo>
                  <a:lnTo>
                    <a:pt x="14431" y="1077587"/>
                  </a:lnTo>
                  <a:lnTo>
                    <a:pt x="8167" y="1124806"/>
                  </a:lnTo>
                  <a:lnTo>
                    <a:pt x="3651" y="1172553"/>
                  </a:lnTo>
                  <a:lnTo>
                    <a:pt x="918" y="1220796"/>
                  </a:lnTo>
                  <a:lnTo>
                    <a:pt x="0" y="1269502"/>
                  </a:lnTo>
                  <a:lnTo>
                    <a:pt x="918" y="1318209"/>
                  </a:lnTo>
                  <a:lnTo>
                    <a:pt x="3651" y="1366455"/>
                  </a:lnTo>
                  <a:lnTo>
                    <a:pt x="8167" y="1414207"/>
                  </a:lnTo>
                  <a:lnTo>
                    <a:pt x="14431" y="1461433"/>
                  </a:lnTo>
                  <a:lnTo>
                    <a:pt x="22412" y="1508100"/>
                  </a:lnTo>
                  <a:lnTo>
                    <a:pt x="32075" y="1554173"/>
                  </a:lnTo>
                  <a:lnTo>
                    <a:pt x="43389" y="1599621"/>
                  </a:lnTo>
                  <a:lnTo>
                    <a:pt x="56320" y="1644410"/>
                  </a:lnTo>
                  <a:lnTo>
                    <a:pt x="69333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7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31"/>
                </a:lnTo>
                <a:lnTo>
                  <a:pt x="635" y="589631"/>
                </a:lnTo>
                <a:lnTo>
                  <a:pt x="1397" y="556523"/>
                </a:lnTo>
                <a:lnTo>
                  <a:pt x="4318" y="522679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59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1"/>
                </a:lnTo>
                <a:lnTo>
                  <a:pt x="392170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4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6"/>
                </a:lnTo>
                <a:lnTo>
                  <a:pt x="8636" y="1446375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26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1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8"/>
                </a:lnTo>
                <a:lnTo>
                  <a:pt x="442735" y="737227"/>
                </a:lnTo>
                <a:lnTo>
                  <a:pt x="506872" y="719955"/>
                </a:lnTo>
                <a:lnTo>
                  <a:pt x="573041" y="709148"/>
                </a:lnTo>
                <a:lnTo>
                  <a:pt x="639972" y="705554"/>
                </a:lnTo>
                <a:lnTo>
                  <a:pt x="1208840" y="705554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0568" y="3189058"/>
            <a:ext cx="15542260" cy="309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0"/>
              </a:spcBef>
            </a:pPr>
            <a:r>
              <a:rPr sz="4000" spc="145" dirty="0">
                <a:latin typeface="Lucida Sans Unicode"/>
                <a:cs typeface="Lucida Sans Unicode"/>
              </a:rPr>
              <a:t>OpenStack</a:t>
            </a:r>
            <a:r>
              <a:rPr sz="4000" spc="64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650" dirty="0">
                <a:latin typeface="Lucida Sans Unicode"/>
                <a:cs typeface="Lucida Sans Unicode"/>
              </a:rPr>
              <a:t> </a:t>
            </a:r>
            <a:r>
              <a:rPr sz="4000" spc="505" dirty="0">
                <a:latin typeface="Lucida Sans Unicode"/>
                <a:cs typeface="Lucida Sans Unicode"/>
              </a:rPr>
              <a:t>a</a:t>
            </a:r>
            <a:r>
              <a:rPr sz="4000" spc="645" dirty="0">
                <a:latin typeface="Lucida Sans Unicode"/>
                <a:cs typeface="Lucida Sans Unicode"/>
              </a:rPr>
              <a:t> </a:t>
            </a:r>
            <a:r>
              <a:rPr sz="4000" spc="110" dirty="0">
                <a:latin typeface="Lucida Sans Unicode"/>
                <a:cs typeface="Lucida Sans Unicode"/>
              </a:rPr>
              <a:t>cloud</a:t>
            </a:r>
            <a:r>
              <a:rPr sz="4000" spc="650" dirty="0">
                <a:latin typeface="Lucida Sans Unicode"/>
                <a:cs typeface="Lucida Sans Unicode"/>
              </a:rPr>
              <a:t> </a:t>
            </a:r>
            <a:r>
              <a:rPr sz="4000" spc="120" dirty="0">
                <a:latin typeface="Lucida Sans Unicode"/>
                <a:cs typeface="Lucida Sans Unicode"/>
              </a:rPr>
              <a:t>OS</a:t>
            </a:r>
            <a:r>
              <a:rPr sz="4000" spc="650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that</a:t>
            </a:r>
            <a:r>
              <a:rPr sz="4000" spc="64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650" dirty="0">
                <a:latin typeface="Lucida Sans Unicode"/>
                <a:cs typeface="Lucida Sans Unicode"/>
              </a:rPr>
              <a:t> </a:t>
            </a:r>
            <a:r>
              <a:rPr sz="4000" spc="145" dirty="0">
                <a:latin typeface="Lucida Sans Unicode"/>
                <a:cs typeface="Lucida Sans Unicode"/>
              </a:rPr>
              <a:t>used</a:t>
            </a:r>
            <a:r>
              <a:rPr sz="4000" spc="65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to</a:t>
            </a:r>
            <a:r>
              <a:rPr sz="4000" spc="64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control</a:t>
            </a:r>
            <a:r>
              <a:rPr sz="4000" spc="650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650" dirty="0">
                <a:latin typeface="Lucida Sans Unicode"/>
                <a:cs typeface="Lucida Sans Unicode"/>
              </a:rPr>
              <a:t> </a:t>
            </a:r>
            <a:r>
              <a:rPr sz="4000" spc="110" dirty="0">
                <a:latin typeface="Lucida Sans Unicode"/>
                <a:cs typeface="Lucida Sans Unicode"/>
              </a:rPr>
              <a:t>large </a:t>
            </a:r>
            <a:r>
              <a:rPr sz="4000" spc="50" dirty="0">
                <a:latin typeface="Lucida Sans Unicode"/>
                <a:cs typeface="Lucida Sans Unicode"/>
              </a:rPr>
              <a:t>pools</a:t>
            </a:r>
            <a:r>
              <a:rPr sz="4000" spc="22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of</a:t>
            </a:r>
            <a:r>
              <a:rPr sz="4000" spc="229" dirty="0">
                <a:latin typeface="Lucida Sans Unicode"/>
                <a:cs typeface="Lucida Sans Unicode"/>
              </a:rPr>
              <a:t>  </a:t>
            </a:r>
            <a:r>
              <a:rPr sz="4000" spc="70" dirty="0">
                <a:latin typeface="Lucida Sans Unicode"/>
                <a:cs typeface="Lucida Sans Unicode"/>
              </a:rPr>
              <a:t>computing,</a:t>
            </a:r>
            <a:r>
              <a:rPr sz="4000" spc="225" dirty="0">
                <a:latin typeface="Lucida Sans Unicode"/>
                <a:cs typeface="Lucida Sans Unicode"/>
              </a:rPr>
              <a:t>  </a:t>
            </a:r>
            <a:r>
              <a:rPr sz="4000" spc="55" dirty="0">
                <a:latin typeface="Lucida Sans Unicode"/>
                <a:cs typeface="Lucida Sans Unicode"/>
              </a:rPr>
              <a:t>storage,</a:t>
            </a:r>
            <a:r>
              <a:rPr sz="4000" spc="229" dirty="0">
                <a:latin typeface="Lucida Sans Unicode"/>
                <a:cs typeface="Lucida Sans Unicode"/>
              </a:rPr>
              <a:t> 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22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networking</a:t>
            </a:r>
            <a:r>
              <a:rPr sz="4000" spc="229" dirty="0">
                <a:latin typeface="Lucida Sans Unicode"/>
                <a:cs typeface="Lucida Sans Unicode"/>
              </a:rPr>
              <a:t>  </a:t>
            </a:r>
            <a:r>
              <a:rPr sz="4000" spc="85" dirty="0">
                <a:latin typeface="Lucida Sans Unicode"/>
                <a:cs typeface="Lucida Sans Unicode"/>
              </a:rPr>
              <a:t>resources </a:t>
            </a:r>
            <a:r>
              <a:rPr sz="4000" dirty="0">
                <a:latin typeface="Lucida Sans Unicode"/>
                <a:cs typeface="Lucida Sans Unicode"/>
              </a:rPr>
              <a:t>within</a:t>
            </a:r>
            <a:r>
              <a:rPr sz="4000" spc="-10" dirty="0">
                <a:latin typeface="Lucida Sans Unicode"/>
                <a:cs typeface="Lucida Sans Unicode"/>
              </a:rPr>
              <a:t> </a:t>
            </a:r>
            <a:r>
              <a:rPr sz="4000" spc="505" dirty="0">
                <a:latin typeface="Lucida Sans Unicode"/>
                <a:cs typeface="Lucida Sans Unicode"/>
              </a:rPr>
              <a:t>a</a:t>
            </a:r>
            <a:r>
              <a:rPr sz="4000" spc="-5" dirty="0">
                <a:latin typeface="Lucida Sans Unicode"/>
                <a:cs typeface="Lucida Sans Unicode"/>
              </a:rPr>
              <a:t> </a:t>
            </a:r>
            <a:r>
              <a:rPr sz="4000" spc="285" dirty="0">
                <a:latin typeface="Lucida Sans Unicode"/>
                <a:cs typeface="Lucida Sans Unicode"/>
              </a:rPr>
              <a:t>data</a:t>
            </a:r>
            <a:r>
              <a:rPr sz="4000" spc="-5" dirty="0">
                <a:latin typeface="Lucida Sans Unicode"/>
                <a:cs typeface="Lucida Sans Unicode"/>
              </a:rPr>
              <a:t> </a:t>
            </a:r>
            <a:r>
              <a:rPr sz="4000" spc="50" dirty="0">
                <a:latin typeface="Lucida Sans Unicode"/>
                <a:cs typeface="Lucida Sans Unicode"/>
              </a:rPr>
              <a:t>center.</a:t>
            </a:r>
            <a:r>
              <a:rPr sz="4000" spc="-5" dirty="0">
                <a:latin typeface="Lucida Sans Unicode"/>
                <a:cs typeface="Lucida Sans Unicode"/>
              </a:rPr>
              <a:t> </a:t>
            </a:r>
            <a:r>
              <a:rPr sz="4000" spc="145" dirty="0">
                <a:latin typeface="Lucida Sans Unicode"/>
                <a:cs typeface="Lucida Sans Unicode"/>
              </a:rPr>
              <a:t>OpenStack</a:t>
            </a:r>
            <a:r>
              <a:rPr sz="4000" spc="-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-10" dirty="0">
                <a:latin typeface="Lucida Sans Unicode"/>
                <a:cs typeface="Lucida Sans Unicode"/>
              </a:rPr>
              <a:t> </a:t>
            </a:r>
            <a:r>
              <a:rPr sz="4000" spc="285" dirty="0">
                <a:latin typeface="Lucida Sans Unicode"/>
                <a:cs typeface="Lucida Sans Unicode"/>
              </a:rPr>
              <a:t>an</a:t>
            </a:r>
            <a:r>
              <a:rPr sz="4000" spc="-5" dirty="0">
                <a:latin typeface="Lucida Sans Unicode"/>
                <a:cs typeface="Lucida Sans Unicode"/>
              </a:rPr>
              <a:t> </a:t>
            </a:r>
            <a:r>
              <a:rPr sz="4000" spc="100" dirty="0">
                <a:latin typeface="Lucida Sans Unicode"/>
                <a:cs typeface="Lucida Sans Unicode"/>
              </a:rPr>
              <a:t>open-</a:t>
            </a:r>
            <a:r>
              <a:rPr sz="4000" spc="114" dirty="0">
                <a:latin typeface="Lucida Sans Unicode"/>
                <a:cs typeface="Lucida Sans Unicode"/>
              </a:rPr>
              <a:t>source</a:t>
            </a:r>
            <a:r>
              <a:rPr sz="4000" spc="-5" dirty="0">
                <a:latin typeface="Lucida Sans Unicode"/>
                <a:cs typeface="Lucida Sans Unicode"/>
              </a:rPr>
              <a:t>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-5" dirty="0">
                <a:latin typeface="Lucida Sans Unicode"/>
                <a:cs typeface="Lucida Sans Unicode"/>
              </a:rPr>
              <a:t> </a:t>
            </a:r>
            <a:r>
              <a:rPr sz="4000" spc="30" dirty="0">
                <a:latin typeface="Lucida Sans Unicode"/>
                <a:cs typeface="Lucida Sans Unicode"/>
              </a:rPr>
              <a:t>free </a:t>
            </a:r>
            <a:r>
              <a:rPr sz="4000" spc="95" dirty="0">
                <a:latin typeface="Lucida Sans Unicode"/>
                <a:cs typeface="Lucida Sans Unicode"/>
              </a:rPr>
              <a:t>software</a:t>
            </a:r>
            <a:r>
              <a:rPr sz="4000" spc="-1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platform.</a:t>
            </a:r>
            <a:r>
              <a:rPr sz="4000" spc="-10" dirty="0">
                <a:latin typeface="Lucida Sans Unicode"/>
                <a:cs typeface="Lucida Sans Unicode"/>
              </a:rPr>
              <a:t> </a:t>
            </a:r>
            <a:r>
              <a:rPr sz="4000" spc="-30" dirty="0">
                <a:latin typeface="Lucida Sans Unicode"/>
                <a:cs typeface="Lucida Sans Unicode"/>
              </a:rPr>
              <a:t>This</a:t>
            </a:r>
            <a:r>
              <a:rPr sz="4000" spc="-1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-10" dirty="0">
                <a:latin typeface="Lucida Sans Unicode"/>
                <a:cs typeface="Lucida Sans Unicode"/>
              </a:rPr>
              <a:t> </a:t>
            </a:r>
            <a:r>
              <a:rPr sz="4000" spc="70" dirty="0">
                <a:latin typeface="Lucida Sans Unicode"/>
                <a:cs typeface="Lucida Sans Unicode"/>
              </a:rPr>
              <a:t>essentially</a:t>
            </a:r>
            <a:r>
              <a:rPr sz="4000" spc="-5" dirty="0">
                <a:latin typeface="Lucida Sans Unicode"/>
                <a:cs typeface="Lucida Sans Unicode"/>
              </a:rPr>
              <a:t> </a:t>
            </a:r>
            <a:r>
              <a:rPr sz="4000" spc="145" dirty="0">
                <a:latin typeface="Lucida Sans Unicode"/>
                <a:cs typeface="Lucida Sans Unicode"/>
              </a:rPr>
              <a:t>used</a:t>
            </a:r>
            <a:r>
              <a:rPr sz="4000" spc="-10" dirty="0">
                <a:latin typeface="Lucida Sans Unicode"/>
                <a:cs typeface="Lucida Sans Unicode"/>
              </a:rPr>
              <a:t>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-10" dirty="0">
                <a:latin typeface="Lucida Sans Unicode"/>
                <a:cs typeface="Lucida Sans Unicode"/>
              </a:rPr>
              <a:t> </a:t>
            </a:r>
            <a:r>
              <a:rPr sz="4000" spc="140" dirty="0">
                <a:latin typeface="Lucida Sans Unicode"/>
                <a:cs typeface="Lucida Sans Unicode"/>
              </a:rPr>
              <a:t>implemented </a:t>
            </a:r>
            <a:r>
              <a:rPr sz="4000" spc="280" dirty="0">
                <a:latin typeface="Lucida Sans Unicode"/>
                <a:cs typeface="Lucida Sans Unicode"/>
              </a:rPr>
              <a:t>as</a:t>
            </a:r>
            <a:r>
              <a:rPr sz="4000" spc="-195" dirty="0">
                <a:latin typeface="Lucida Sans Unicode"/>
                <a:cs typeface="Lucida Sans Unicode"/>
              </a:rPr>
              <a:t> </a:t>
            </a:r>
            <a:r>
              <a:rPr sz="4000" spc="285" dirty="0">
                <a:latin typeface="Lucida Sans Unicode"/>
                <a:cs typeface="Lucida Sans Unicode"/>
              </a:rPr>
              <a:t>an</a:t>
            </a:r>
            <a:r>
              <a:rPr sz="4000" spc="-195" dirty="0">
                <a:latin typeface="Lucida Sans Unicode"/>
                <a:cs typeface="Lucida Sans Unicode"/>
              </a:rPr>
              <a:t> </a:t>
            </a:r>
            <a:r>
              <a:rPr sz="4000" spc="260" dirty="0">
                <a:latin typeface="Lucida Sans Unicode"/>
                <a:cs typeface="Lucida Sans Unicode"/>
              </a:rPr>
              <a:t>IaaS</a:t>
            </a:r>
            <a:r>
              <a:rPr sz="4000" spc="-195" dirty="0">
                <a:latin typeface="Lucida Sans Unicode"/>
                <a:cs typeface="Lucida Sans Unicode"/>
              </a:rPr>
              <a:t> </a:t>
            </a:r>
            <a:r>
              <a:rPr sz="4000" spc="-50" dirty="0">
                <a:latin typeface="Lucida Sans Unicode"/>
                <a:cs typeface="Lucida Sans Unicode"/>
              </a:rPr>
              <a:t>for</a:t>
            </a:r>
            <a:r>
              <a:rPr sz="4000" spc="-195" dirty="0">
                <a:latin typeface="Lucida Sans Unicode"/>
                <a:cs typeface="Lucida Sans Unicode"/>
              </a:rPr>
              <a:t> </a:t>
            </a:r>
            <a:r>
              <a:rPr sz="4000" spc="110" dirty="0">
                <a:latin typeface="Lucida Sans Unicode"/>
                <a:cs typeface="Lucida Sans Unicode"/>
              </a:rPr>
              <a:t>cloud</a:t>
            </a:r>
            <a:r>
              <a:rPr sz="4000" spc="-195" dirty="0">
                <a:latin typeface="Lucida Sans Unicode"/>
                <a:cs typeface="Lucida Sans Unicode"/>
              </a:rPr>
              <a:t> </a:t>
            </a:r>
            <a:r>
              <a:rPr sz="4000" spc="65" dirty="0">
                <a:latin typeface="Lucida Sans Unicode"/>
                <a:cs typeface="Lucida Sans Unicode"/>
              </a:rPr>
              <a:t>computing.</a:t>
            </a:r>
            <a:endParaRPr sz="4000" dirty="0">
              <a:latin typeface="Lucida Sans Unicode"/>
              <a:cs typeface="Lucida Sans Unicod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D8289-9A2C-00C9-7FA6-ABFD5BB4A8A2}"/>
              </a:ext>
            </a:extLst>
          </p:cNvPr>
          <p:cNvSpPr txBox="1"/>
          <p:nvPr/>
        </p:nvSpPr>
        <p:spPr>
          <a:xfrm>
            <a:off x="6830965" y="1797050"/>
            <a:ext cx="4638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spc="335" dirty="0"/>
              <a:t>Introduction</a:t>
            </a:r>
            <a:endParaRPr lang="en-IN" sz="60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9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2" y="258432"/>
                </a:lnTo>
                <a:lnTo>
                  <a:pt x="43078" y="322503"/>
                </a:lnTo>
                <a:lnTo>
                  <a:pt x="61798" y="386587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5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0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6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597"/>
                </a:lnTo>
                <a:lnTo>
                  <a:pt x="940892" y="1221041"/>
                </a:lnTo>
                <a:lnTo>
                  <a:pt x="1004963" y="1236167"/>
                </a:lnTo>
                <a:lnTo>
                  <a:pt x="1070483" y="1248397"/>
                </a:lnTo>
                <a:lnTo>
                  <a:pt x="1136726" y="1257045"/>
                </a:lnTo>
                <a:lnTo>
                  <a:pt x="1202956" y="1262799"/>
                </a:lnTo>
                <a:lnTo>
                  <a:pt x="1269199" y="1264246"/>
                </a:lnTo>
                <a:lnTo>
                  <a:pt x="1269199" y="1263522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6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1" y="1201597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6" y="1125283"/>
                </a:lnTo>
                <a:lnTo>
                  <a:pt x="1904212" y="1093609"/>
                </a:lnTo>
                <a:lnTo>
                  <a:pt x="1960372" y="1059052"/>
                </a:lnTo>
                <a:lnTo>
                  <a:pt x="2015820" y="1020889"/>
                </a:lnTo>
                <a:lnTo>
                  <a:pt x="2068372" y="980566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092"/>
                </a:lnTo>
                <a:lnTo>
                  <a:pt x="2334044" y="685380"/>
                </a:lnTo>
                <a:lnTo>
                  <a:pt x="2368600" y="629221"/>
                </a:lnTo>
                <a:lnTo>
                  <a:pt x="2400287" y="570179"/>
                </a:lnTo>
                <a:lnTo>
                  <a:pt x="2429090" y="510425"/>
                </a:lnTo>
                <a:lnTo>
                  <a:pt x="2454998" y="449224"/>
                </a:lnTo>
                <a:lnTo>
                  <a:pt x="2476601" y="386587"/>
                </a:lnTo>
                <a:lnTo>
                  <a:pt x="2496045" y="322503"/>
                </a:lnTo>
                <a:lnTo>
                  <a:pt x="2511158" y="258432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2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50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6" y="422579"/>
                </a:lnTo>
                <a:lnTo>
                  <a:pt x="841527" y="469391"/>
                </a:lnTo>
                <a:lnTo>
                  <a:pt x="893368" y="511860"/>
                </a:lnTo>
                <a:lnTo>
                  <a:pt x="949528" y="548589"/>
                </a:lnTo>
                <a:lnTo>
                  <a:pt x="1009281" y="578815"/>
                </a:lnTo>
                <a:lnTo>
                  <a:pt x="1071930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199" y="634263"/>
                </a:lnTo>
                <a:lnTo>
                  <a:pt x="1269199" y="633539"/>
                </a:lnTo>
                <a:lnTo>
                  <a:pt x="1302321" y="632815"/>
                </a:lnTo>
                <a:lnTo>
                  <a:pt x="1369275" y="625627"/>
                </a:lnTo>
                <a:lnTo>
                  <a:pt x="1434795" y="611936"/>
                </a:lnTo>
                <a:lnTo>
                  <a:pt x="1498155" y="591057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2" y="490981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2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72"/>
                </a:lnTo>
                <a:lnTo>
                  <a:pt x="1908543" y="27317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7" y="211674"/>
                  </a:lnTo>
                  <a:lnTo>
                    <a:pt x="1068613" y="164158"/>
                  </a:lnTo>
                  <a:lnTo>
                    <a:pt x="1016771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7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1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34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3" y="1102295"/>
                </a:lnTo>
              </a:path>
              <a:path w="646430" h="3332479">
                <a:moveTo>
                  <a:pt x="645843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3" y="2213246"/>
                </a:lnTo>
              </a:path>
              <a:path w="646430" h="3332479">
                <a:moveTo>
                  <a:pt x="645843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6"/>
                </a:lnTo>
                <a:lnTo>
                  <a:pt x="555094" y="2221915"/>
                </a:lnTo>
                <a:lnTo>
                  <a:pt x="526266" y="2222626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3"/>
                </a:lnTo>
                <a:lnTo>
                  <a:pt x="37463" y="2975748"/>
                </a:lnTo>
                <a:lnTo>
                  <a:pt x="61211" y="3029027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5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3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60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481" y="1104747"/>
            <a:ext cx="15116174" cy="36957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67320" y="5142611"/>
            <a:ext cx="15351760" cy="309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0"/>
              </a:spcBef>
            </a:pPr>
            <a:r>
              <a:rPr sz="4000" spc="370" dirty="0">
                <a:latin typeface="Lucida Sans Unicode"/>
                <a:cs typeface="Lucida Sans Unicode"/>
              </a:rPr>
              <a:t>We</a:t>
            </a:r>
            <a:r>
              <a:rPr sz="4000" spc="459" dirty="0">
                <a:latin typeface="Lucida Sans Unicode"/>
                <a:cs typeface="Lucida Sans Unicode"/>
              </a:rPr>
              <a:t> </a:t>
            </a:r>
            <a:r>
              <a:rPr sz="4000" spc="320" dirty="0">
                <a:latin typeface="Lucida Sans Unicode"/>
                <a:cs typeface="Lucida Sans Unicode"/>
              </a:rPr>
              <a:t>can</a:t>
            </a:r>
            <a:r>
              <a:rPr sz="4000" spc="465" dirty="0">
                <a:latin typeface="Lucida Sans Unicode"/>
                <a:cs typeface="Lucida Sans Unicode"/>
              </a:rPr>
              <a:t> </a:t>
            </a:r>
            <a:r>
              <a:rPr sz="4000" spc="130" dirty="0">
                <a:latin typeface="Lucida Sans Unicode"/>
                <a:cs typeface="Lucida Sans Unicode"/>
              </a:rPr>
              <a:t>call</a:t>
            </a:r>
            <a:r>
              <a:rPr sz="4000" spc="465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459" dirty="0">
                <a:latin typeface="Lucida Sans Unicode"/>
                <a:cs typeface="Lucida Sans Unicode"/>
              </a:rPr>
              <a:t> </a:t>
            </a:r>
            <a:r>
              <a:rPr sz="4000" spc="145" dirty="0">
                <a:latin typeface="Lucida Sans Unicode"/>
                <a:cs typeface="Lucida Sans Unicode"/>
              </a:rPr>
              <a:t>OpenStack</a:t>
            </a:r>
            <a:r>
              <a:rPr sz="4000" spc="465" dirty="0">
                <a:latin typeface="Lucida Sans Unicode"/>
                <a:cs typeface="Lucida Sans Unicode"/>
              </a:rPr>
              <a:t> </a:t>
            </a:r>
            <a:r>
              <a:rPr sz="4000" spc="505" dirty="0">
                <a:latin typeface="Lucida Sans Unicode"/>
                <a:cs typeface="Lucida Sans Unicode"/>
              </a:rPr>
              <a:t>a</a:t>
            </a:r>
            <a:r>
              <a:rPr sz="4000" spc="465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software</a:t>
            </a:r>
            <a:r>
              <a:rPr sz="4000" spc="465" dirty="0">
                <a:latin typeface="Lucida Sans Unicode"/>
                <a:cs typeface="Lucida Sans Unicode"/>
              </a:rPr>
              <a:t> </a:t>
            </a:r>
            <a:r>
              <a:rPr sz="4000" spc="80" dirty="0">
                <a:latin typeface="Lucida Sans Unicode"/>
                <a:cs typeface="Lucida Sans Unicode"/>
              </a:rPr>
              <a:t>platform</a:t>
            </a:r>
            <a:r>
              <a:rPr sz="4000" spc="459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that</a:t>
            </a:r>
            <a:r>
              <a:rPr sz="4000" spc="465" dirty="0">
                <a:latin typeface="Lucida Sans Unicode"/>
                <a:cs typeface="Lucida Sans Unicode"/>
              </a:rPr>
              <a:t> </a:t>
            </a:r>
            <a:r>
              <a:rPr sz="4000" spc="90" dirty="0">
                <a:latin typeface="Lucida Sans Unicode"/>
                <a:cs typeface="Lucida Sans Unicode"/>
              </a:rPr>
              <a:t>uses </a:t>
            </a:r>
            <a:r>
              <a:rPr sz="4000" spc="110" dirty="0">
                <a:latin typeface="Lucida Sans Unicode"/>
                <a:cs typeface="Lucida Sans Unicode"/>
              </a:rPr>
              <a:t>pooled</a:t>
            </a:r>
            <a:r>
              <a:rPr sz="4000" spc="-5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virtual</a:t>
            </a:r>
            <a:r>
              <a:rPr sz="4000" spc="-50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resources</a:t>
            </a:r>
            <a:r>
              <a:rPr sz="4000" spc="-5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to</a:t>
            </a:r>
            <a:r>
              <a:rPr sz="4000" spc="-50" dirty="0">
                <a:latin typeface="Lucida Sans Unicode"/>
                <a:cs typeface="Lucida Sans Unicode"/>
              </a:rPr>
              <a:t> </a:t>
            </a:r>
            <a:r>
              <a:rPr sz="4000" spc="200" dirty="0">
                <a:latin typeface="Lucida Sans Unicode"/>
                <a:cs typeface="Lucida Sans Unicode"/>
              </a:rPr>
              <a:t>create</a:t>
            </a:r>
            <a:r>
              <a:rPr sz="4000" spc="-50" dirty="0">
                <a:latin typeface="Lucida Sans Unicode"/>
                <a:cs typeface="Lucida Sans Unicode"/>
              </a:rPr>
              <a:t>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-50" dirty="0">
                <a:latin typeface="Lucida Sans Unicode"/>
                <a:cs typeface="Lucida Sans Unicode"/>
              </a:rPr>
              <a:t> </a:t>
            </a:r>
            <a:r>
              <a:rPr sz="4000" spc="325" dirty="0">
                <a:latin typeface="Lucida Sans Unicode"/>
                <a:cs typeface="Lucida Sans Unicode"/>
              </a:rPr>
              <a:t>manage</a:t>
            </a:r>
            <a:r>
              <a:rPr sz="4000" spc="-50" dirty="0">
                <a:latin typeface="Lucida Sans Unicode"/>
                <a:cs typeface="Lucida Sans Unicode"/>
              </a:rPr>
              <a:t> </a:t>
            </a:r>
            <a:r>
              <a:rPr sz="4000" spc="105" dirty="0">
                <a:latin typeface="Lucida Sans Unicode"/>
                <a:cs typeface="Lucida Sans Unicode"/>
              </a:rPr>
              <a:t>private</a:t>
            </a:r>
            <a:r>
              <a:rPr sz="4000" spc="-50" dirty="0">
                <a:latin typeface="Lucida Sans Unicode"/>
                <a:cs typeface="Lucida Sans Unicode"/>
              </a:rPr>
              <a:t> </a:t>
            </a:r>
            <a:r>
              <a:rPr sz="4000" spc="229" dirty="0">
                <a:latin typeface="Lucida Sans Unicode"/>
                <a:cs typeface="Lucida Sans Unicode"/>
              </a:rPr>
              <a:t>and </a:t>
            </a:r>
            <a:r>
              <a:rPr sz="4000" spc="80" dirty="0">
                <a:latin typeface="Lucida Sans Unicode"/>
                <a:cs typeface="Lucida Sans Unicode"/>
              </a:rPr>
              <a:t>public</a:t>
            </a:r>
            <a:r>
              <a:rPr sz="4000" spc="-15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cloud.</a:t>
            </a:r>
            <a:r>
              <a:rPr sz="4000" spc="-150" dirty="0">
                <a:latin typeface="Lucida Sans Unicode"/>
                <a:cs typeface="Lucida Sans Unicode"/>
              </a:rPr>
              <a:t> </a:t>
            </a:r>
            <a:r>
              <a:rPr sz="4000" spc="145" dirty="0">
                <a:latin typeface="Lucida Sans Unicode"/>
                <a:cs typeface="Lucida Sans Unicode"/>
              </a:rPr>
              <a:t>OpenStack</a:t>
            </a:r>
            <a:r>
              <a:rPr sz="4000" spc="-15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offers</a:t>
            </a:r>
            <a:r>
              <a:rPr sz="4000" spc="-150" dirty="0">
                <a:latin typeface="Lucida Sans Unicode"/>
                <a:cs typeface="Lucida Sans Unicode"/>
              </a:rPr>
              <a:t> </a:t>
            </a:r>
            <a:r>
              <a:rPr sz="4000" spc="285" dirty="0">
                <a:latin typeface="Lucida Sans Unicode"/>
                <a:cs typeface="Lucida Sans Unicode"/>
              </a:rPr>
              <a:t>many</a:t>
            </a:r>
            <a:r>
              <a:rPr sz="4000" spc="-155" dirty="0">
                <a:latin typeface="Lucida Sans Unicode"/>
                <a:cs typeface="Lucida Sans Unicode"/>
              </a:rPr>
              <a:t> </a:t>
            </a:r>
            <a:r>
              <a:rPr sz="4000" spc="75" dirty="0">
                <a:latin typeface="Lucida Sans Unicode"/>
                <a:cs typeface="Lucida Sans Unicode"/>
              </a:rPr>
              <a:t>cloud-</a:t>
            </a:r>
            <a:r>
              <a:rPr sz="4000" spc="120" dirty="0">
                <a:latin typeface="Lucida Sans Unicode"/>
                <a:cs typeface="Lucida Sans Unicode"/>
              </a:rPr>
              <a:t>related</a:t>
            </a:r>
            <a:r>
              <a:rPr sz="4000" spc="-150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services </a:t>
            </a:r>
            <a:r>
              <a:rPr sz="4000" spc="220" dirty="0">
                <a:latin typeface="Lucida Sans Unicode"/>
                <a:cs typeface="Lucida Sans Unicode"/>
              </a:rPr>
              <a:t>(such</a:t>
            </a:r>
            <a:r>
              <a:rPr sz="4000" spc="105" dirty="0">
                <a:latin typeface="Lucida Sans Unicode"/>
                <a:cs typeface="Lucida Sans Unicode"/>
              </a:rPr>
              <a:t> </a:t>
            </a:r>
            <a:r>
              <a:rPr sz="4000" spc="280" dirty="0">
                <a:latin typeface="Lucida Sans Unicode"/>
                <a:cs typeface="Lucida Sans Unicode"/>
              </a:rPr>
              <a:t>as</a:t>
            </a:r>
            <a:r>
              <a:rPr sz="4000" spc="10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networking,</a:t>
            </a:r>
            <a:r>
              <a:rPr sz="4000" spc="110" dirty="0">
                <a:latin typeface="Lucida Sans Unicode"/>
                <a:cs typeface="Lucida Sans Unicode"/>
              </a:rPr>
              <a:t> </a:t>
            </a:r>
            <a:r>
              <a:rPr sz="4000" spc="55" dirty="0">
                <a:latin typeface="Lucida Sans Unicode"/>
                <a:cs typeface="Lucida Sans Unicode"/>
              </a:rPr>
              <a:t>storage,</a:t>
            </a:r>
            <a:r>
              <a:rPr sz="4000" spc="105" dirty="0">
                <a:latin typeface="Lucida Sans Unicode"/>
                <a:cs typeface="Lucida Sans Unicode"/>
              </a:rPr>
              <a:t> </a:t>
            </a:r>
            <a:r>
              <a:rPr sz="4000" spc="240" dirty="0">
                <a:latin typeface="Lucida Sans Unicode"/>
                <a:cs typeface="Lucida Sans Unicode"/>
              </a:rPr>
              <a:t>image</a:t>
            </a:r>
            <a:r>
              <a:rPr sz="4000" spc="10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services,</a:t>
            </a:r>
            <a:r>
              <a:rPr sz="4000" spc="11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identity,</a:t>
            </a:r>
            <a:r>
              <a:rPr sz="4000" spc="105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etc.) </a:t>
            </a:r>
            <a:r>
              <a:rPr sz="4000" spc="180" dirty="0">
                <a:latin typeface="Lucida Sans Unicode"/>
                <a:cs typeface="Lucida Sans Unicode"/>
              </a:rPr>
              <a:t>by</a:t>
            </a:r>
            <a:r>
              <a:rPr sz="4000" spc="-190" dirty="0">
                <a:latin typeface="Lucida Sans Unicode"/>
                <a:cs typeface="Lucida Sans Unicode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default.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009015" cy="872490"/>
          </a:xfrm>
          <a:custGeom>
            <a:avLst/>
            <a:gdLst/>
            <a:ahLst/>
            <a:cxnLst/>
            <a:rect l="l" t="t" r="r" b="b"/>
            <a:pathLst>
              <a:path w="1009015" h="872490">
                <a:moveTo>
                  <a:pt x="1009017" y="0"/>
                </a:moveTo>
                <a:lnTo>
                  <a:pt x="0" y="0"/>
                </a:lnTo>
                <a:lnTo>
                  <a:pt x="0" y="872253"/>
                </a:lnTo>
                <a:lnTo>
                  <a:pt x="62289" y="860614"/>
                </a:lnTo>
                <a:lnTo>
                  <a:pt x="126364" y="845488"/>
                </a:lnTo>
                <a:lnTo>
                  <a:pt x="190440" y="826781"/>
                </a:lnTo>
                <a:lnTo>
                  <a:pt x="253081" y="804454"/>
                </a:lnTo>
                <a:lnTo>
                  <a:pt x="314275" y="779257"/>
                </a:lnTo>
                <a:lnTo>
                  <a:pt x="374754" y="750467"/>
                </a:lnTo>
                <a:lnTo>
                  <a:pt x="433069" y="718780"/>
                </a:lnTo>
                <a:lnTo>
                  <a:pt x="489228" y="684223"/>
                </a:lnTo>
                <a:lnTo>
                  <a:pt x="544666" y="646060"/>
                </a:lnTo>
                <a:lnTo>
                  <a:pt x="597227" y="605750"/>
                </a:lnTo>
                <a:lnTo>
                  <a:pt x="647621" y="562545"/>
                </a:lnTo>
                <a:lnTo>
                  <a:pt x="695860" y="517193"/>
                </a:lnTo>
                <a:lnTo>
                  <a:pt x="741937" y="468958"/>
                </a:lnTo>
                <a:lnTo>
                  <a:pt x="785138" y="418552"/>
                </a:lnTo>
                <a:lnTo>
                  <a:pt x="825455" y="365276"/>
                </a:lnTo>
                <a:lnTo>
                  <a:pt x="862895" y="310564"/>
                </a:lnTo>
                <a:lnTo>
                  <a:pt x="897453" y="254405"/>
                </a:lnTo>
                <a:lnTo>
                  <a:pt x="929129" y="195362"/>
                </a:lnTo>
                <a:lnTo>
                  <a:pt x="957926" y="135609"/>
                </a:lnTo>
                <a:lnTo>
                  <a:pt x="983848" y="74408"/>
                </a:lnTo>
                <a:lnTo>
                  <a:pt x="1005447" y="11771"/>
                </a:lnTo>
                <a:lnTo>
                  <a:pt x="100901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7877836"/>
            <a:ext cx="687070" cy="2035810"/>
          </a:xfrm>
          <a:custGeom>
            <a:avLst/>
            <a:gdLst/>
            <a:ahLst/>
            <a:cxnLst/>
            <a:rect l="l" t="t" r="r" b="b"/>
            <a:pathLst>
              <a:path w="687070" h="2035809">
                <a:moveTo>
                  <a:pt x="46474" y="2035435"/>
                </a:moveTo>
                <a:lnTo>
                  <a:pt x="113431" y="2031839"/>
                </a:lnTo>
                <a:lnTo>
                  <a:pt x="179670" y="2021759"/>
                </a:lnTo>
                <a:lnTo>
                  <a:pt x="244470" y="2003760"/>
                </a:lnTo>
                <a:lnTo>
                  <a:pt x="307111" y="1979997"/>
                </a:lnTo>
                <a:lnTo>
                  <a:pt x="366871" y="1949760"/>
                </a:lnTo>
                <a:lnTo>
                  <a:pt x="423029" y="1913039"/>
                </a:lnTo>
                <a:lnTo>
                  <a:pt x="474870" y="1871279"/>
                </a:lnTo>
                <a:lnTo>
                  <a:pt x="522387" y="1823758"/>
                </a:lnTo>
                <a:lnTo>
                  <a:pt x="564147" y="1771922"/>
                </a:lnTo>
                <a:lnTo>
                  <a:pt x="600869" y="1715040"/>
                </a:lnTo>
                <a:lnTo>
                  <a:pt x="631105" y="1656000"/>
                </a:lnTo>
                <a:lnTo>
                  <a:pt x="654868" y="1593362"/>
                </a:lnTo>
                <a:lnTo>
                  <a:pt x="672866" y="1528563"/>
                </a:lnTo>
                <a:lnTo>
                  <a:pt x="682948" y="1462320"/>
                </a:lnTo>
                <a:lnTo>
                  <a:pt x="686544" y="1395363"/>
                </a:lnTo>
                <a:lnTo>
                  <a:pt x="685824" y="1361524"/>
                </a:lnTo>
                <a:lnTo>
                  <a:pt x="678626" y="1295286"/>
                </a:lnTo>
                <a:lnTo>
                  <a:pt x="664944" y="1229763"/>
                </a:lnTo>
                <a:lnTo>
                  <a:pt x="644068" y="1165687"/>
                </a:lnTo>
                <a:lnTo>
                  <a:pt x="616708" y="1104480"/>
                </a:lnTo>
                <a:lnTo>
                  <a:pt x="583584" y="1046885"/>
                </a:lnTo>
                <a:lnTo>
                  <a:pt x="543986" y="992885"/>
                </a:lnTo>
                <a:lnTo>
                  <a:pt x="499348" y="942491"/>
                </a:lnTo>
                <a:lnTo>
                  <a:pt x="448950" y="897851"/>
                </a:lnTo>
                <a:lnTo>
                  <a:pt x="394949" y="858252"/>
                </a:lnTo>
                <a:lnTo>
                  <a:pt x="337349" y="825130"/>
                </a:lnTo>
                <a:lnTo>
                  <a:pt x="276150" y="797775"/>
                </a:lnTo>
                <a:lnTo>
                  <a:pt x="212070" y="776896"/>
                </a:lnTo>
                <a:lnTo>
                  <a:pt x="146551" y="763205"/>
                </a:lnTo>
                <a:lnTo>
                  <a:pt x="80312" y="756004"/>
                </a:lnTo>
                <a:lnTo>
                  <a:pt x="46474" y="755293"/>
                </a:lnTo>
                <a:lnTo>
                  <a:pt x="0" y="755281"/>
                </a:lnTo>
              </a:path>
              <a:path w="687070" h="2035809">
                <a:moveTo>
                  <a:pt x="0" y="2035435"/>
                </a:moveTo>
                <a:lnTo>
                  <a:pt x="46474" y="2035435"/>
                </a:lnTo>
              </a:path>
              <a:path w="687070" h="2035809">
                <a:moveTo>
                  <a:pt x="46474" y="1280165"/>
                </a:moveTo>
                <a:lnTo>
                  <a:pt x="113431" y="1276563"/>
                </a:lnTo>
                <a:lnTo>
                  <a:pt x="179670" y="1266483"/>
                </a:lnTo>
                <a:lnTo>
                  <a:pt x="244470" y="1248485"/>
                </a:lnTo>
                <a:lnTo>
                  <a:pt x="307111" y="1224727"/>
                </a:lnTo>
                <a:lnTo>
                  <a:pt x="366871" y="1194484"/>
                </a:lnTo>
                <a:lnTo>
                  <a:pt x="423029" y="1157764"/>
                </a:lnTo>
                <a:lnTo>
                  <a:pt x="474870" y="1115999"/>
                </a:lnTo>
                <a:lnTo>
                  <a:pt x="522387" y="1068488"/>
                </a:lnTo>
                <a:lnTo>
                  <a:pt x="564147" y="1016646"/>
                </a:lnTo>
                <a:lnTo>
                  <a:pt x="600869" y="959763"/>
                </a:lnTo>
                <a:lnTo>
                  <a:pt x="631105" y="900734"/>
                </a:lnTo>
                <a:lnTo>
                  <a:pt x="654868" y="838084"/>
                </a:lnTo>
                <a:lnTo>
                  <a:pt x="672866" y="773289"/>
                </a:lnTo>
                <a:lnTo>
                  <a:pt x="682948" y="707046"/>
                </a:lnTo>
                <a:lnTo>
                  <a:pt x="686544" y="640091"/>
                </a:lnTo>
                <a:lnTo>
                  <a:pt x="685824" y="606246"/>
                </a:lnTo>
                <a:lnTo>
                  <a:pt x="678626" y="540015"/>
                </a:lnTo>
                <a:lnTo>
                  <a:pt x="664944" y="474496"/>
                </a:lnTo>
                <a:lnTo>
                  <a:pt x="644068" y="410412"/>
                </a:lnTo>
                <a:lnTo>
                  <a:pt x="616708" y="349211"/>
                </a:lnTo>
                <a:lnTo>
                  <a:pt x="583584" y="291616"/>
                </a:lnTo>
                <a:lnTo>
                  <a:pt x="543986" y="237616"/>
                </a:lnTo>
                <a:lnTo>
                  <a:pt x="499348" y="187209"/>
                </a:lnTo>
                <a:lnTo>
                  <a:pt x="448950" y="142569"/>
                </a:lnTo>
                <a:lnTo>
                  <a:pt x="394949" y="102970"/>
                </a:lnTo>
                <a:lnTo>
                  <a:pt x="337349" y="69849"/>
                </a:lnTo>
                <a:lnTo>
                  <a:pt x="276150" y="42493"/>
                </a:lnTo>
                <a:lnTo>
                  <a:pt x="212070" y="21614"/>
                </a:lnTo>
                <a:lnTo>
                  <a:pt x="146551" y="7936"/>
                </a:lnTo>
                <a:lnTo>
                  <a:pt x="80312" y="735"/>
                </a:lnTo>
                <a:lnTo>
                  <a:pt x="46474" y="11"/>
                </a:lnTo>
                <a:lnTo>
                  <a:pt x="0" y="0"/>
                </a:lnTo>
              </a:path>
              <a:path w="687070" h="2035809">
                <a:moveTo>
                  <a:pt x="0" y="1280165"/>
                </a:moveTo>
                <a:lnTo>
                  <a:pt x="46474" y="128016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73035" y="0"/>
            <a:ext cx="1315085" cy="915669"/>
          </a:xfrm>
          <a:custGeom>
            <a:avLst/>
            <a:gdLst/>
            <a:ahLst/>
            <a:cxnLst/>
            <a:rect l="l" t="t" r="r" b="b"/>
            <a:pathLst>
              <a:path w="1315084" h="915669">
                <a:moveTo>
                  <a:pt x="1314925" y="911325"/>
                </a:moveTo>
                <a:lnTo>
                  <a:pt x="1285118" y="913917"/>
                </a:lnTo>
                <a:lnTo>
                  <a:pt x="1218824" y="915365"/>
                </a:lnTo>
                <a:lnTo>
                  <a:pt x="1218824" y="914641"/>
                </a:lnTo>
                <a:lnTo>
                  <a:pt x="1152657" y="913206"/>
                </a:lnTo>
                <a:lnTo>
                  <a:pt x="1086363" y="907440"/>
                </a:lnTo>
                <a:lnTo>
                  <a:pt x="1020196" y="898804"/>
                </a:lnTo>
                <a:lnTo>
                  <a:pt x="954664" y="886561"/>
                </a:lnTo>
                <a:lnTo>
                  <a:pt x="890529" y="871448"/>
                </a:lnTo>
                <a:lnTo>
                  <a:pt x="826521" y="852728"/>
                </a:lnTo>
                <a:lnTo>
                  <a:pt x="763783" y="830402"/>
                </a:lnTo>
                <a:lnTo>
                  <a:pt x="702696" y="805205"/>
                </a:lnTo>
                <a:lnTo>
                  <a:pt x="642117" y="776401"/>
                </a:lnTo>
                <a:lnTo>
                  <a:pt x="583824" y="744728"/>
                </a:lnTo>
                <a:lnTo>
                  <a:pt x="527690" y="710171"/>
                </a:lnTo>
                <a:lnTo>
                  <a:pt x="472191" y="672007"/>
                </a:lnTo>
                <a:lnTo>
                  <a:pt x="419740" y="631685"/>
                </a:lnTo>
                <a:lnTo>
                  <a:pt x="369321" y="588492"/>
                </a:lnTo>
                <a:lnTo>
                  <a:pt x="321061" y="543140"/>
                </a:lnTo>
                <a:lnTo>
                  <a:pt x="274960" y="494893"/>
                </a:lnTo>
                <a:lnTo>
                  <a:pt x="231780" y="444500"/>
                </a:lnTo>
                <a:lnTo>
                  <a:pt x="191394" y="391223"/>
                </a:lnTo>
                <a:lnTo>
                  <a:pt x="154056" y="336499"/>
                </a:lnTo>
                <a:lnTo>
                  <a:pt x="119512" y="280339"/>
                </a:lnTo>
                <a:lnTo>
                  <a:pt x="87762" y="221310"/>
                </a:lnTo>
                <a:lnTo>
                  <a:pt x="58933" y="161544"/>
                </a:lnTo>
                <a:lnTo>
                  <a:pt x="33025" y="100342"/>
                </a:lnTo>
                <a:lnTo>
                  <a:pt x="11435" y="37706"/>
                </a:lnTo>
                <a:lnTo>
                  <a:pt x="0" y="0"/>
                </a:lnTo>
              </a:path>
              <a:path w="1315084" h="915669">
                <a:moveTo>
                  <a:pt x="1314925" y="277978"/>
                </a:moveTo>
                <a:lnTo>
                  <a:pt x="1285880" y="281787"/>
                </a:lnTo>
                <a:lnTo>
                  <a:pt x="1251971" y="284657"/>
                </a:lnTo>
                <a:lnTo>
                  <a:pt x="1218824" y="285381"/>
                </a:lnTo>
                <a:lnTo>
                  <a:pt x="1218824" y="284657"/>
                </a:lnTo>
                <a:lnTo>
                  <a:pt x="1185804" y="283946"/>
                </a:lnTo>
                <a:lnTo>
                  <a:pt x="1118748" y="276745"/>
                </a:lnTo>
                <a:lnTo>
                  <a:pt x="1053216" y="263067"/>
                </a:lnTo>
                <a:lnTo>
                  <a:pt x="989970" y="242176"/>
                </a:lnTo>
                <a:lnTo>
                  <a:pt x="928756" y="214820"/>
                </a:lnTo>
                <a:lnTo>
                  <a:pt x="870336" y="181711"/>
                </a:lnTo>
                <a:lnTo>
                  <a:pt x="816361" y="142100"/>
                </a:lnTo>
                <a:lnTo>
                  <a:pt x="766704" y="97459"/>
                </a:lnTo>
                <a:lnTo>
                  <a:pt x="721365" y="47790"/>
                </a:lnTo>
                <a:lnTo>
                  <a:pt x="701172" y="21145"/>
                </a:lnTo>
                <a:lnTo>
                  <a:pt x="686741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723486" y="3561928"/>
            <a:ext cx="1266825" cy="2540635"/>
            <a:chOff x="16723486" y="3561928"/>
            <a:chExt cx="1266825" cy="2540635"/>
          </a:xfrm>
        </p:grpSpPr>
        <p:sp>
          <p:nvSpPr>
            <p:cNvPr id="6" name="object 6"/>
            <p:cNvSpPr/>
            <p:nvPr/>
          </p:nvSpPr>
          <p:spPr>
            <a:xfrm>
              <a:off x="16723486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0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3"/>
                  </a:lnTo>
                  <a:lnTo>
                    <a:pt x="603727" y="189033"/>
                  </a:lnTo>
                  <a:lnTo>
                    <a:pt x="565380" y="213684"/>
                  </a:lnTo>
                  <a:lnTo>
                    <a:pt x="527991" y="239655"/>
                  </a:lnTo>
                  <a:lnTo>
                    <a:pt x="491593" y="266911"/>
                  </a:lnTo>
                  <a:lnTo>
                    <a:pt x="456218" y="295421"/>
                  </a:lnTo>
                  <a:lnTo>
                    <a:pt x="421899" y="325150"/>
                  </a:lnTo>
                  <a:lnTo>
                    <a:pt x="388670" y="356067"/>
                  </a:lnTo>
                  <a:lnTo>
                    <a:pt x="356564" y="388138"/>
                  </a:lnTo>
                  <a:lnTo>
                    <a:pt x="325612" y="421330"/>
                  </a:lnTo>
                  <a:lnTo>
                    <a:pt x="295849" y="455610"/>
                  </a:lnTo>
                  <a:lnTo>
                    <a:pt x="267308" y="490946"/>
                  </a:lnTo>
                  <a:lnTo>
                    <a:pt x="240020" y="527305"/>
                  </a:lnTo>
                  <a:lnTo>
                    <a:pt x="214020" y="564653"/>
                  </a:lnTo>
                  <a:lnTo>
                    <a:pt x="189340" y="602958"/>
                  </a:lnTo>
                  <a:lnTo>
                    <a:pt x="166014" y="642186"/>
                  </a:lnTo>
                  <a:lnTo>
                    <a:pt x="144073" y="682305"/>
                  </a:lnTo>
                  <a:lnTo>
                    <a:pt x="123552" y="723283"/>
                  </a:lnTo>
                  <a:lnTo>
                    <a:pt x="104483" y="765085"/>
                  </a:lnTo>
                  <a:lnTo>
                    <a:pt x="86899" y="807679"/>
                  </a:lnTo>
                  <a:lnTo>
                    <a:pt x="70833" y="851032"/>
                  </a:lnTo>
                  <a:lnTo>
                    <a:pt x="56319" y="895112"/>
                  </a:lnTo>
                  <a:lnTo>
                    <a:pt x="43388" y="939885"/>
                  </a:lnTo>
                  <a:lnTo>
                    <a:pt x="32075" y="985318"/>
                  </a:lnTo>
                  <a:lnTo>
                    <a:pt x="22411" y="1031378"/>
                  </a:lnTo>
                  <a:lnTo>
                    <a:pt x="14431" y="1078033"/>
                  </a:lnTo>
                  <a:lnTo>
                    <a:pt x="8167" y="1125249"/>
                  </a:lnTo>
                  <a:lnTo>
                    <a:pt x="3651" y="1172994"/>
                  </a:lnTo>
                  <a:lnTo>
                    <a:pt x="918" y="1221235"/>
                  </a:lnTo>
                  <a:lnTo>
                    <a:pt x="0" y="1269939"/>
                  </a:lnTo>
                  <a:lnTo>
                    <a:pt x="918" y="1318645"/>
                  </a:lnTo>
                  <a:lnTo>
                    <a:pt x="3651" y="1366891"/>
                  </a:lnTo>
                  <a:lnTo>
                    <a:pt x="8167" y="1414643"/>
                  </a:lnTo>
                  <a:lnTo>
                    <a:pt x="14431" y="1461868"/>
                  </a:lnTo>
                  <a:lnTo>
                    <a:pt x="22411" y="1508534"/>
                  </a:lnTo>
                  <a:lnTo>
                    <a:pt x="32075" y="1554607"/>
                  </a:lnTo>
                  <a:lnTo>
                    <a:pt x="43388" y="1600054"/>
                  </a:lnTo>
                  <a:lnTo>
                    <a:pt x="56319" y="1644842"/>
                  </a:lnTo>
                  <a:lnTo>
                    <a:pt x="70833" y="1688939"/>
                  </a:lnTo>
                  <a:lnTo>
                    <a:pt x="86899" y="1732310"/>
                  </a:lnTo>
                  <a:lnTo>
                    <a:pt x="104483" y="1774924"/>
                  </a:lnTo>
                  <a:lnTo>
                    <a:pt x="123552" y="1816746"/>
                  </a:lnTo>
                  <a:lnTo>
                    <a:pt x="144073" y="1857745"/>
                  </a:lnTo>
                  <a:lnTo>
                    <a:pt x="166014" y="1897886"/>
                  </a:lnTo>
                  <a:lnTo>
                    <a:pt x="189340" y="1937138"/>
                  </a:lnTo>
                  <a:lnTo>
                    <a:pt x="214020" y="1975466"/>
                  </a:lnTo>
                  <a:lnTo>
                    <a:pt x="240020" y="2012838"/>
                  </a:lnTo>
                  <a:lnTo>
                    <a:pt x="267308" y="2049221"/>
                  </a:lnTo>
                  <a:lnTo>
                    <a:pt x="295849" y="2084582"/>
                  </a:lnTo>
                  <a:lnTo>
                    <a:pt x="325612" y="2118888"/>
                  </a:lnTo>
                  <a:lnTo>
                    <a:pt x="356564" y="2152105"/>
                  </a:lnTo>
                  <a:lnTo>
                    <a:pt x="388670" y="2184201"/>
                  </a:lnTo>
                  <a:lnTo>
                    <a:pt x="421899" y="2215143"/>
                  </a:lnTo>
                  <a:lnTo>
                    <a:pt x="456218" y="2244898"/>
                  </a:lnTo>
                  <a:lnTo>
                    <a:pt x="491593" y="2273432"/>
                  </a:lnTo>
                  <a:lnTo>
                    <a:pt x="527991" y="2300712"/>
                  </a:lnTo>
                  <a:lnTo>
                    <a:pt x="565380" y="2326706"/>
                  </a:lnTo>
                  <a:lnTo>
                    <a:pt x="603727" y="2351381"/>
                  </a:lnTo>
                  <a:lnTo>
                    <a:pt x="642998" y="2374703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18660" y="5219674"/>
              <a:ext cx="277495" cy="773430"/>
            </a:xfrm>
            <a:custGeom>
              <a:avLst/>
              <a:gdLst/>
              <a:ahLst/>
              <a:cxnLst/>
              <a:rect l="l" t="t" r="r" b="b"/>
              <a:pathLst>
                <a:path w="277494" h="773429">
                  <a:moveTo>
                    <a:pt x="277114" y="633552"/>
                  </a:moveTo>
                  <a:lnTo>
                    <a:pt x="136779" y="496773"/>
                  </a:lnTo>
                  <a:lnTo>
                    <a:pt x="0" y="636435"/>
                  </a:lnTo>
                  <a:lnTo>
                    <a:pt x="139700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773429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700" y="276466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218660" y="621393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18660" y="671069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27939" y="1879758"/>
            <a:ext cx="15249525" cy="779525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0"/>
              </a:spcBef>
            </a:pPr>
            <a:r>
              <a:rPr sz="3900" spc="-120" dirty="0">
                <a:latin typeface="Arial Black"/>
                <a:cs typeface="Arial Black"/>
              </a:rPr>
              <a:t>Ope</a:t>
            </a:r>
            <a:r>
              <a:rPr lang="en-US" sz="3900" spc="-120" dirty="0">
                <a:latin typeface="Arial Black"/>
                <a:cs typeface="Arial Black"/>
              </a:rPr>
              <a:t>n</a:t>
            </a:r>
            <a:r>
              <a:rPr sz="3900" spc="-335" dirty="0">
                <a:latin typeface="Arial Black"/>
                <a:cs typeface="Arial Black"/>
              </a:rPr>
              <a:t> </a:t>
            </a:r>
            <a:r>
              <a:rPr sz="3900" spc="-215" dirty="0">
                <a:latin typeface="Arial Black"/>
                <a:cs typeface="Arial Black"/>
              </a:rPr>
              <a:t>Source:</a:t>
            </a:r>
            <a:r>
              <a:rPr sz="3900" spc="-335" dirty="0">
                <a:latin typeface="Arial Black"/>
                <a:cs typeface="Arial Black"/>
              </a:rPr>
              <a:t> </a:t>
            </a:r>
            <a:r>
              <a:rPr sz="3900" spc="65" dirty="0">
                <a:latin typeface="Lucida Sans Unicode"/>
                <a:cs typeface="Lucida Sans Unicode"/>
              </a:rPr>
              <a:t>Under</a:t>
            </a:r>
            <a:r>
              <a:rPr sz="3900" spc="-150" dirty="0">
                <a:latin typeface="Lucida Sans Unicode"/>
                <a:cs typeface="Lucida Sans Unicode"/>
              </a:rPr>
              <a:t> </a:t>
            </a:r>
            <a:r>
              <a:rPr sz="3900" spc="80" dirty="0">
                <a:latin typeface="Lucida Sans Unicode"/>
                <a:cs typeface="Lucida Sans Unicode"/>
              </a:rPr>
              <a:t>the</a:t>
            </a:r>
            <a:r>
              <a:rPr sz="3900" spc="-145" dirty="0">
                <a:latin typeface="Lucida Sans Unicode"/>
                <a:cs typeface="Lucida Sans Unicode"/>
              </a:rPr>
              <a:t> </a:t>
            </a:r>
            <a:r>
              <a:rPr sz="3900" spc="204" dirty="0">
                <a:latin typeface="Lucida Sans Unicode"/>
                <a:cs typeface="Lucida Sans Unicode"/>
              </a:rPr>
              <a:t>Apache</a:t>
            </a:r>
            <a:r>
              <a:rPr sz="3900" spc="-150" dirty="0">
                <a:latin typeface="Lucida Sans Unicode"/>
                <a:cs typeface="Lucida Sans Unicode"/>
              </a:rPr>
              <a:t> </a:t>
            </a:r>
            <a:r>
              <a:rPr sz="3900" spc="-235" dirty="0">
                <a:latin typeface="Lucida Sans Unicode"/>
                <a:cs typeface="Lucida Sans Unicode"/>
              </a:rPr>
              <a:t>2.0</a:t>
            </a:r>
            <a:r>
              <a:rPr sz="3900" spc="-150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license,</a:t>
            </a:r>
            <a:r>
              <a:rPr sz="3900" spc="-145" dirty="0">
                <a:latin typeface="Lucida Sans Unicode"/>
                <a:cs typeface="Lucida Sans Unicode"/>
              </a:rPr>
              <a:t> </a:t>
            </a:r>
            <a:r>
              <a:rPr sz="3900" spc="130" dirty="0">
                <a:latin typeface="Lucida Sans Unicode"/>
                <a:cs typeface="Lucida Sans Unicode"/>
              </a:rPr>
              <a:t>OpenStack</a:t>
            </a:r>
            <a:r>
              <a:rPr sz="3900" spc="-150" dirty="0">
                <a:latin typeface="Lucida Sans Unicode"/>
                <a:cs typeface="Lucida Sans Unicode"/>
              </a:rPr>
              <a:t> </a:t>
            </a:r>
            <a:r>
              <a:rPr sz="3900" spc="-25" dirty="0">
                <a:latin typeface="Lucida Sans Unicode"/>
                <a:cs typeface="Lucida Sans Unicode"/>
              </a:rPr>
              <a:t>is </a:t>
            </a:r>
            <a:r>
              <a:rPr sz="3900" spc="204" dirty="0">
                <a:latin typeface="Lucida Sans Unicode"/>
                <a:cs typeface="Lucida Sans Unicode"/>
              </a:rPr>
              <a:t>coded</a:t>
            </a:r>
            <a:r>
              <a:rPr sz="3900" spc="-160" dirty="0">
                <a:latin typeface="Lucida Sans Unicode"/>
                <a:cs typeface="Lucida Sans Unicode"/>
              </a:rPr>
              <a:t> </a:t>
            </a:r>
            <a:r>
              <a:rPr sz="3900" spc="254" dirty="0">
                <a:latin typeface="Lucida Sans Unicode"/>
                <a:cs typeface="Lucida Sans Unicode"/>
              </a:rPr>
              <a:t>and</a:t>
            </a:r>
            <a:r>
              <a:rPr sz="3900" spc="-155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published.</a:t>
            </a:r>
            <a:r>
              <a:rPr sz="3900" spc="-155" dirty="0">
                <a:latin typeface="Lucida Sans Unicode"/>
                <a:cs typeface="Lucida Sans Unicode"/>
              </a:rPr>
              <a:t> </a:t>
            </a:r>
            <a:r>
              <a:rPr sz="3900" spc="204" dirty="0">
                <a:latin typeface="Lucida Sans Unicode"/>
                <a:cs typeface="Lucida Sans Unicode"/>
              </a:rPr>
              <a:t>Apache</a:t>
            </a:r>
            <a:r>
              <a:rPr sz="3900" spc="-155" dirty="0">
                <a:latin typeface="Lucida Sans Unicode"/>
                <a:cs typeface="Lucida Sans Unicode"/>
              </a:rPr>
              <a:t> </a:t>
            </a:r>
            <a:r>
              <a:rPr sz="3900" spc="75" dirty="0">
                <a:latin typeface="Lucida Sans Unicode"/>
                <a:cs typeface="Lucida Sans Unicode"/>
              </a:rPr>
              <a:t>allows</a:t>
            </a:r>
            <a:r>
              <a:rPr sz="3900" spc="-155" dirty="0">
                <a:latin typeface="Lucida Sans Unicode"/>
                <a:cs typeface="Lucida Sans Unicode"/>
              </a:rPr>
              <a:t> </a:t>
            </a:r>
            <a:r>
              <a:rPr sz="3900" spc="80" dirty="0">
                <a:latin typeface="Lucida Sans Unicode"/>
                <a:cs typeface="Lucida Sans Unicode"/>
              </a:rPr>
              <a:t>the</a:t>
            </a:r>
            <a:r>
              <a:rPr sz="3900" spc="-155" dirty="0">
                <a:latin typeface="Lucida Sans Unicode"/>
                <a:cs typeface="Lucida Sans Unicode"/>
              </a:rPr>
              <a:t> </a:t>
            </a:r>
            <a:r>
              <a:rPr sz="3900" spc="140" dirty="0">
                <a:latin typeface="Lucida Sans Unicode"/>
                <a:cs typeface="Lucida Sans Unicode"/>
              </a:rPr>
              <a:t>community</a:t>
            </a:r>
            <a:r>
              <a:rPr sz="3900" spc="-155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to</a:t>
            </a:r>
            <a:r>
              <a:rPr sz="3900" spc="-155" dirty="0">
                <a:latin typeface="Lucida Sans Unicode"/>
                <a:cs typeface="Lucida Sans Unicode"/>
              </a:rPr>
              <a:t> </a:t>
            </a:r>
            <a:r>
              <a:rPr sz="3900" spc="130" dirty="0">
                <a:latin typeface="Lucida Sans Unicode"/>
                <a:cs typeface="Lucida Sans Unicode"/>
              </a:rPr>
              <a:t>use</a:t>
            </a:r>
            <a:r>
              <a:rPr sz="3900" spc="-155" dirty="0">
                <a:latin typeface="Lucida Sans Unicode"/>
                <a:cs typeface="Lucida Sans Unicode"/>
              </a:rPr>
              <a:t> </a:t>
            </a:r>
            <a:r>
              <a:rPr sz="3900" spc="-25" dirty="0">
                <a:latin typeface="Lucida Sans Unicode"/>
                <a:cs typeface="Lucida Sans Unicode"/>
              </a:rPr>
              <a:t>it </a:t>
            </a:r>
            <a:r>
              <a:rPr sz="3900" spc="-50" dirty="0">
                <a:latin typeface="Lucida Sans Unicode"/>
                <a:cs typeface="Lucida Sans Unicode"/>
              </a:rPr>
              <a:t>for</a:t>
            </a:r>
            <a:r>
              <a:rPr sz="3900" spc="-260" dirty="0">
                <a:latin typeface="Lucida Sans Unicode"/>
                <a:cs typeface="Lucida Sans Unicode"/>
              </a:rPr>
              <a:t> </a:t>
            </a:r>
            <a:r>
              <a:rPr sz="3900" spc="-20" dirty="0">
                <a:latin typeface="Lucida Sans Unicode"/>
                <a:cs typeface="Lucida Sans Unicode"/>
              </a:rPr>
              <a:t>free.</a:t>
            </a:r>
            <a:endParaRPr sz="3900" dirty="0">
              <a:latin typeface="Lucida Sans Unicode"/>
              <a:cs typeface="Lucida Sans Unicode"/>
            </a:endParaRPr>
          </a:p>
          <a:p>
            <a:pPr marL="12700" marR="381000">
              <a:lnSpc>
                <a:spcPct val="101000"/>
              </a:lnSpc>
              <a:spcBef>
                <a:spcPts val="4650"/>
              </a:spcBef>
            </a:pPr>
            <a:r>
              <a:rPr sz="3900" spc="-120" dirty="0">
                <a:latin typeface="Arial Black"/>
                <a:cs typeface="Arial Black"/>
              </a:rPr>
              <a:t>Ope</a:t>
            </a:r>
            <a:r>
              <a:rPr lang="en-US" sz="3900" spc="-120" dirty="0">
                <a:latin typeface="Arial Black"/>
                <a:cs typeface="Arial Black"/>
              </a:rPr>
              <a:t>n</a:t>
            </a:r>
            <a:r>
              <a:rPr sz="3900" spc="-360" dirty="0">
                <a:latin typeface="Arial Black"/>
                <a:cs typeface="Arial Black"/>
              </a:rPr>
              <a:t> </a:t>
            </a:r>
            <a:r>
              <a:rPr sz="3900" spc="-190" dirty="0">
                <a:latin typeface="Arial Black"/>
                <a:cs typeface="Arial Black"/>
              </a:rPr>
              <a:t>Desig</a:t>
            </a:r>
            <a:r>
              <a:rPr lang="en-US" sz="3900" spc="-190" dirty="0">
                <a:latin typeface="Arial Black"/>
                <a:cs typeface="Arial Black"/>
              </a:rPr>
              <a:t>n</a:t>
            </a:r>
            <a:r>
              <a:rPr sz="3900" spc="-190" dirty="0">
                <a:latin typeface="Arial Black"/>
                <a:cs typeface="Arial Black"/>
              </a:rPr>
              <a:t>:</a:t>
            </a:r>
            <a:r>
              <a:rPr sz="3900" spc="-235" dirty="0">
                <a:latin typeface="Arial Black"/>
                <a:cs typeface="Arial Black"/>
              </a:rPr>
              <a:t> </a:t>
            </a:r>
            <a:r>
              <a:rPr sz="3900" spc="-40" dirty="0">
                <a:latin typeface="Lucida Sans Unicode"/>
                <a:cs typeface="Lucida Sans Unicode"/>
              </a:rPr>
              <a:t>For</a:t>
            </a:r>
            <a:r>
              <a:rPr sz="3900" spc="-175" dirty="0">
                <a:latin typeface="Lucida Sans Unicode"/>
                <a:cs typeface="Lucida Sans Unicode"/>
              </a:rPr>
              <a:t> </a:t>
            </a:r>
            <a:r>
              <a:rPr sz="3900" spc="80" dirty="0">
                <a:latin typeface="Lucida Sans Unicode"/>
                <a:cs typeface="Lucida Sans Unicode"/>
              </a:rPr>
              <a:t>the</a:t>
            </a:r>
            <a:r>
              <a:rPr sz="3900" spc="-175" dirty="0">
                <a:latin typeface="Lucida Sans Unicode"/>
                <a:cs typeface="Lucida Sans Unicode"/>
              </a:rPr>
              <a:t> </a:t>
            </a:r>
            <a:r>
              <a:rPr sz="3900" spc="60" dirty="0">
                <a:latin typeface="Lucida Sans Unicode"/>
                <a:cs typeface="Lucida Sans Unicode"/>
              </a:rPr>
              <a:t>forthcoming</a:t>
            </a:r>
            <a:r>
              <a:rPr sz="3900" spc="-170" dirty="0">
                <a:latin typeface="Lucida Sans Unicode"/>
                <a:cs typeface="Lucida Sans Unicode"/>
              </a:rPr>
              <a:t> </a:t>
            </a:r>
            <a:r>
              <a:rPr sz="3900" spc="100" dirty="0">
                <a:latin typeface="Lucida Sans Unicode"/>
                <a:cs typeface="Lucida Sans Unicode"/>
              </a:rPr>
              <a:t>update,</a:t>
            </a:r>
            <a:r>
              <a:rPr sz="3900" spc="-175" dirty="0">
                <a:latin typeface="Lucida Sans Unicode"/>
                <a:cs typeface="Lucida Sans Unicode"/>
              </a:rPr>
              <a:t> </a:t>
            </a:r>
            <a:r>
              <a:rPr sz="3900" spc="80" dirty="0">
                <a:latin typeface="Lucida Sans Unicode"/>
                <a:cs typeface="Lucida Sans Unicode"/>
              </a:rPr>
              <a:t>the</a:t>
            </a:r>
            <a:r>
              <a:rPr sz="3900" spc="-175" dirty="0">
                <a:latin typeface="Lucida Sans Unicode"/>
                <a:cs typeface="Lucida Sans Unicode"/>
              </a:rPr>
              <a:t> </a:t>
            </a:r>
            <a:r>
              <a:rPr sz="3900" spc="145" dirty="0">
                <a:latin typeface="Lucida Sans Unicode"/>
                <a:cs typeface="Lucida Sans Unicode"/>
              </a:rPr>
              <a:t>development </a:t>
            </a:r>
            <a:r>
              <a:rPr sz="3900" spc="90" dirty="0">
                <a:latin typeface="Lucida Sans Unicode"/>
                <a:cs typeface="Lucida Sans Unicode"/>
              </a:rPr>
              <a:t>group</a:t>
            </a:r>
            <a:r>
              <a:rPr sz="3900" spc="-120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holds</a:t>
            </a:r>
            <a:r>
              <a:rPr sz="3900" spc="-114" dirty="0">
                <a:latin typeface="Lucida Sans Unicode"/>
                <a:cs typeface="Lucida Sans Unicode"/>
              </a:rPr>
              <a:t> </a:t>
            </a:r>
            <a:r>
              <a:rPr sz="3900" spc="490" dirty="0">
                <a:latin typeface="Lucida Sans Unicode"/>
                <a:cs typeface="Lucida Sans Unicode"/>
              </a:rPr>
              <a:t>a</a:t>
            </a:r>
            <a:r>
              <a:rPr sz="3900" spc="-114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Design</a:t>
            </a:r>
            <a:r>
              <a:rPr sz="3900" spc="-114" dirty="0">
                <a:latin typeface="Lucida Sans Unicode"/>
                <a:cs typeface="Lucida Sans Unicode"/>
              </a:rPr>
              <a:t> </a:t>
            </a:r>
            <a:r>
              <a:rPr sz="3900" spc="140" dirty="0">
                <a:latin typeface="Lucida Sans Unicode"/>
                <a:cs typeface="Lucida Sans Unicode"/>
              </a:rPr>
              <a:t>Summit</a:t>
            </a:r>
            <a:r>
              <a:rPr sz="3900" spc="-114" dirty="0">
                <a:latin typeface="Lucida Sans Unicode"/>
                <a:cs typeface="Lucida Sans Unicode"/>
              </a:rPr>
              <a:t> </a:t>
            </a:r>
            <a:r>
              <a:rPr sz="3900" spc="140" dirty="0">
                <a:latin typeface="Lucida Sans Unicode"/>
                <a:cs typeface="Lucida Sans Unicode"/>
              </a:rPr>
              <a:t>every</a:t>
            </a:r>
            <a:r>
              <a:rPr sz="3900" spc="-114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6</a:t>
            </a:r>
            <a:r>
              <a:rPr sz="3900" spc="-114" dirty="0">
                <a:latin typeface="Lucida Sans Unicode"/>
                <a:cs typeface="Lucida Sans Unicode"/>
              </a:rPr>
              <a:t> </a:t>
            </a:r>
            <a:r>
              <a:rPr sz="3900" spc="-10" dirty="0">
                <a:latin typeface="Lucida Sans Unicode"/>
                <a:cs typeface="Lucida Sans Unicode"/>
              </a:rPr>
              <a:t>months.</a:t>
            </a:r>
            <a:endParaRPr sz="3900" dirty="0">
              <a:latin typeface="Lucida Sans Unicode"/>
              <a:cs typeface="Lucida Sans Unicode"/>
            </a:endParaRPr>
          </a:p>
          <a:p>
            <a:pPr marL="12700" marR="200025">
              <a:lnSpc>
                <a:spcPct val="101000"/>
              </a:lnSpc>
              <a:spcBef>
                <a:spcPts val="4645"/>
              </a:spcBef>
            </a:pPr>
            <a:r>
              <a:rPr sz="3900" spc="-120" dirty="0">
                <a:latin typeface="Arial Black"/>
                <a:cs typeface="Arial Black"/>
              </a:rPr>
              <a:t>Ope</a:t>
            </a:r>
            <a:r>
              <a:rPr lang="en-US" sz="3900" spc="-120" dirty="0">
                <a:latin typeface="Arial Black"/>
                <a:cs typeface="Arial Black"/>
              </a:rPr>
              <a:t>n</a:t>
            </a:r>
            <a:r>
              <a:rPr sz="3900" spc="-360" dirty="0">
                <a:latin typeface="Arial Black"/>
                <a:cs typeface="Arial Black"/>
              </a:rPr>
              <a:t> </a:t>
            </a:r>
            <a:r>
              <a:rPr sz="3900" spc="-140" dirty="0">
                <a:latin typeface="Arial Black"/>
                <a:cs typeface="Arial Black"/>
              </a:rPr>
              <a:t>Developme</a:t>
            </a:r>
            <a:r>
              <a:rPr lang="en-US" sz="3900" spc="-140" dirty="0">
                <a:latin typeface="Arial Black"/>
                <a:cs typeface="Arial Black"/>
              </a:rPr>
              <a:t>n</a:t>
            </a:r>
            <a:r>
              <a:rPr sz="3900" spc="-140" dirty="0">
                <a:latin typeface="Arial Black"/>
                <a:cs typeface="Arial Black"/>
              </a:rPr>
              <a:t>t:</a:t>
            </a:r>
            <a:r>
              <a:rPr sz="3900" spc="-235" dirty="0">
                <a:latin typeface="Arial Black"/>
                <a:cs typeface="Arial Black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The</a:t>
            </a:r>
            <a:r>
              <a:rPr sz="3900" spc="-175" dirty="0">
                <a:latin typeface="Lucida Sans Unicode"/>
                <a:cs typeface="Lucida Sans Unicode"/>
              </a:rPr>
              <a:t> </a:t>
            </a:r>
            <a:r>
              <a:rPr sz="3900" spc="100" dirty="0">
                <a:latin typeface="Lucida Sans Unicode"/>
                <a:cs typeface="Lucida Sans Unicode"/>
              </a:rPr>
              <a:t>developers</a:t>
            </a:r>
            <a:r>
              <a:rPr sz="3900" spc="-175" dirty="0">
                <a:latin typeface="Lucida Sans Unicode"/>
                <a:cs typeface="Lucida Sans Unicode"/>
              </a:rPr>
              <a:t> </a:t>
            </a:r>
            <a:r>
              <a:rPr sz="3900" spc="140" dirty="0">
                <a:latin typeface="Lucida Sans Unicode"/>
                <a:cs typeface="Lucida Sans Unicode"/>
              </a:rPr>
              <a:t>maintain</a:t>
            </a:r>
            <a:r>
              <a:rPr sz="3900" spc="-170" dirty="0">
                <a:latin typeface="Lucida Sans Unicode"/>
                <a:cs typeface="Lucida Sans Unicode"/>
              </a:rPr>
              <a:t> </a:t>
            </a:r>
            <a:r>
              <a:rPr sz="3900" spc="490" dirty="0">
                <a:latin typeface="Lucida Sans Unicode"/>
                <a:cs typeface="Lucida Sans Unicode"/>
              </a:rPr>
              <a:t>a</a:t>
            </a:r>
            <a:r>
              <a:rPr sz="3900" spc="-175" dirty="0">
                <a:latin typeface="Lucida Sans Unicode"/>
                <a:cs typeface="Lucida Sans Unicode"/>
              </a:rPr>
              <a:t> </a:t>
            </a:r>
            <a:r>
              <a:rPr sz="3900" spc="100" dirty="0">
                <a:latin typeface="Lucida Sans Unicode"/>
                <a:cs typeface="Lucida Sans Unicode"/>
              </a:rPr>
              <a:t>source</a:t>
            </a:r>
            <a:r>
              <a:rPr sz="3900" spc="-175" dirty="0">
                <a:latin typeface="Lucida Sans Unicode"/>
                <a:cs typeface="Lucida Sans Unicode"/>
              </a:rPr>
              <a:t> </a:t>
            </a:r>
            <a:r>
              <a:rPr sz="3900" spc="204" dirty="0">
                <a:latin typeface="Lucida Sans Unicode"/>
                <a:cs typeface="Lucida Sans Unicode"/>
              </a:rPr>
              <a:t>code </a:t>
            </a:r>
            <a:r>
              <a:rPr sz="3900" dirty="0">
                <a:latin typeface="Lucida Sans Unicode"/>
                <a:cs typeface="Lucida Sans Unicode"/>
              </a:rPr>
              <a:t>repository</a:t>
            </a:r>
            <a:r>
              <a:rPr sz="3900" spc="-90" dirty="0">
                <a:latin typeface="Lucida Sans Unicode"/>
                <a:cs typeface="Lucida Sans Unicode"/>
              </a:rPr>
              <a:t> </a:t>
            </a:r>
            <a:r>
              <a:rPr sz="3900" spc="110" dirty="0">
                <a:latin typeface="Lucida Sans Unicode"/>
                <a:cs typeface="Lucida Sans Unicode"/>
              </a:rPr>
              <a:t>that</a:t>
            </a:r>
            <a:r>
              <a:rPr sz="3900" spc="-90" dirty="0">
                <a:latin typeface="Lucida Sans Unicode"/>
                <a:cs typeface="Lucida Sans Unicode"/>
              </a:rPr>
              <a:t> </a:t>
            </a:r>
            <a:r>
              <a:rPr sz="3900" spc="-10" dirty="0">
                <a:latin typeface="Lucida Sans Unicode"/>
                <a:cs typeface="Lucida Sans Unicode"/>
              </a:rPr>
              <a:t>is</a:t>
            </a:r>
            <a:r>
              <a:rPr sz="3900" spc="-85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freely</a:t>
            </a:r>
            <a:r>
              <a:rPr sz="3900" spc="-90" dirty="0">
                <a:latin typeface="Lucida Sans Unicode"/>
                <a:cs typeface="Lucida Sans Unicode"/>
              </a:rPr>
              <a:t> </a:t>
            </a:r>
            <a:r>
              <a:rPr sz="3900" spc="170" dirty="0">
                <a:latin typeface="Lucida Sans Unicode"/>
                <a:cs typeface="Lucida Sans Unicode"/>
              </a:rPr>
              <a:t>accessible</a:t>
            </a:r>
            <a:r>
              <a:rPr sz="3900" spc="-90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through</a:t>
            </a:r>
            <a:r>
              <a:rPr sz="3900" spc="-85" dirty="0">
                <a:latin typeface="Lucida Sans Unicode"/>
                <a:cs typeface="Lucida Sans Unicode"/>
              </a:rPr>
              <a:t> </a:t>
            </a:r>
            <a:r>
              <a:rPr sz="3900" spc="55" dirty="0">
                <a:latin typeface="Lucida Sans Unicode"/>
                <a:cs typeface="Lucida Sans Unicode"/>
              </a:rPr>
              <a:t>projects</a:t>
            </a:r>
            <a:r>
              <a:rPr sz="3900" spc="-90" dirty="0">
                <a:latin typeface="Lucida Sans Unicode"/>
                <a:cs typeface="Lucida Sans Unicode"/>
              </a:rPr>
              <a:t> </a:t>
            </a:r>
            <a:r>
              <a:rPr sz="3900" spc="-75" dirty="0">
                <a:latin typeface="Lucida Sans Unicode"/>
                <a:cs typeface="Lucida Sans Unicode"/>
              </a:rPr>
              <a:t>like</a:t>
            </a:r>
            <a:r>
              <a:rPr sz="3900" spc="-90" dirty="0">
                <a:latin typeface="Lucida Sans Unicode"/>
                <a:cs typeface="Lucida Sans Unicode"/>
              </a:rPr>
              <a:t> </a:t>
            </a:r>
            <a:r>
              <a:rPr sz="3900" spc="55" dirty="0">
                <a:latin typeface="Lucida Sans Unicode"/>
                <a:cs typeface="Lucida Sans Unicode"/>
              </a:rPr>
              <a:t>the </a:t>
            </a:r>
            <a:r>
              <a:rPr sz="3900" dirty="0">
                <a:latin typeface="Lucida Sans Unicode"/>
                <a:cs typeface="Lucida Sans Unicode"/>
              </a:rPr>
              <a:t>Ubuntu</a:t>
            </a:r>
            <a:r>
              <a:rPr sz="3900" spc="-110" dirty="0">
                <a:latin typeface="Lucida Sans Unicode"/>
                <a:cs typeface="Lucida Sans Unicode"/>
              </a:rPr>
              <a:t> </a:t>
            </a:r>
            <a:r>
              <a:rPr sz="3900" spc="-195" dirty="0">
                <a:latin typeface="Lucida Sans Unicode"/>
                <a:cs typeface="Lucida Sans Unicode"/>
              </a:rPr>
              <a:t>Linux</a:t>
            </a:r>
            <a:r>
              <a:rPr sz="3900" spc="-110" dirty="0">
                <a:latin typeface="Lucida Sans Unicode"/>
                <a:cs typeface="Lucida Sans Unicode"/>
              </a:rPr>
              <a:t> </a:t>
            </a:r>
            <a:r>
              <a:rPr sz="3900" dirty="0">
                <a:latin typeface="Lucida Sans Unicode"/>
                <a:cs typeface="Lucida Sans Unicode"/>
              </a:rPr>
              <a:t>distribution</a:t>
            </a:r>
            <a:r>
              <a:rPr sz="3900" spc="-110" dirty="0">
                <a:latin typeface="Lucida Sans Unicode"/>
                <a:cs typeface="Lucida Sans Unicode"/>
              </a:rPr>
              <a:t> </a:t>
            </a:r>
            <a:r>
              <a:rPr sz="3900" spc="155" dirty="0">
                <a:latin typeface="Lucida Sans Unicode"/>
                <a:cs typeface="Lucida Sans Unicode"/>
              </a:rPr>
              <a:t>via</a:t>
            </a:r>
            <a:r>
              <a:rPr sz="3900" spc="-110" dirty="0">
                <a:latin typeface="Lucida Sans Unicode"/>
                <a:cs typeface="Lucida Sans Unicode"/>
              </a:rPr>
              <a:t> </a:t>
            </a:r>
            <a:r>
              <a:rPr sz="3900" spc="-10" dirty="0">
                <a:latin typeface="Lucida Sans Unicode"/>
                <a:cs typeface="Lucida Sans Unicode"/>
              </a:rPr>
              <a:t>entig100s.</a:t>
            </a:r>
            <a:endParaRPr sz="3900" dirty="0">
              <a:latin typeface="Lucida Sans Unicode"/>
              <a:cs typeface="Lucida Sans Unicode"/>
            </a:endParaRPr>
          </a:p>
          <a:p>
            <a:pPr marL="12700" marR="405130">
              <a:lnSpc>
                <a:spcPct val="101000"/>
              </a:lnSpc>
              <a:spcBef>
                <a:spcPts val="4650"/>
              </a:spcBef>
            </a:pPr>
            <a:r>
              <a:rPr sz="3900" spc="-120" dirty="0">
                <a:latin typeface="Arial Black"/>
                <a:cs typeface="Arial Black"/>
              </a:rPr>
              <a:t>Ope</a:t>
            </a:r>
            <a:r>
              <a:rPr lang="en-US" sz="3900" spc="-120" dirty="0">
                <a:latin typeface="Arial Black"/>
                <a:cs typeface="Arial Black"/>
              </a:rPr>
              <a:t>n</a:t>
            </a:r>
            <a:r>
              <a:rPr sz="3900" spc="-355" dirty="0">
                <a:latin typeface="Arial Black"/>
                <a:cs typeface="Arial Black"/>
              </a:rPr>
              <a:t> </a:t>
            </a:r>
            <a:r>
              <a:rPr sz="3900" spc="-70" dirty="0">
                <a:latin typeface="Arial Black"/>
                <a:cs typeface="Arial Black"/>
              </a:rPr>
              <a:t>Commu</a:t>
            </a:r>
            <a:r>
              <a:rPr lang="en-US" sz="3900" spc="-70" dirty="0">
                <a:latin typeface="Arial Black"/>
                <a:cs typeface="Arial Black"/>
              </a:rPr>
              <a:t>nity</a:t>
            </a:r>
            <a:r>
              <a:rPr sz="3900" spc="-70" dirty="0">
                <a:latin typeface="Arial Black"/>
                <a:cs typeface="Arial Black"/>
              </a:rPr>
              <a:t>:</a:t>
            </a:r>
            <a:r>
              <a:rPr sz="3900" spc="-235" dirty="0">
                <a:latin typeface="Arial Black"/>
                <a:cs typeface="Arial Black"/>
              </a:rPr>
              <a:t> </a:t>
            </a:r>
            <a:r>
              <a:rPr sz="3900" spc="130" dirty="0">
                <a:latin typeface="Lucida Sans Unicode"/>
                <a:cs typeface="Lucida Sans Unicode"/>
              </a:rPr>
              <a:t>OpenStack</a:t>
            </a:r>
            <a:r>
              <a:rPr sz="3900" spc="-175" dirty="0">
                <a:latin typeface="Lucida Sans Unicode"/>
                <a:cs typeface="Lucida Sans Unicode"/>
              </a:rPr>
              <a:t> </a:t>
            </a:r>
            <a:r>
              <a:rPr sz="3900" spc="75" dirty="0">
                <a:latin typeface="Lucida Sans Unicode"/>
                <a:cs typeface="Lucida Sans Unicode"/>
              </a:rPr>
              <a:t>allows</a:t>
            </a:r>
            <a:r>
              <a:rPr sz="3900" spc="-170" dirty="0">
                <a:latin typeface="Lucida Sans Unicode"/>
                <a:cs typeface="Lucida Sans Unicode"/>
              </a:rPr>
              <a:t> </a:t>
            </a:r>
            <a:r>
              <a:rPr sz="3900" spc="140" dirty="0">
                <a:latin typeface="Lucida Sans Unicode"/>
                <a:cs typeface="Lucida Sans Unicode"/>
              </a:rPr>
              <a:t>open</a:t>
            </a:r>
            <a:r>
              <a:rPr sz="3900" spc="-170" dirty="0">
                <a:latin typeface="Lucida Sans Unicode"/>
                <a:cs typeface="Lucida Sans Unicode"/>
              </a:rPr>
              <a:t> </a:t>
            </a:r>
            <a:r>
              <a:rPr sz="3900" spc="254" dirty="0">
                <a:latin typeface="Lucida Sans Unicode"/>
                <a:cs typeface="Lucida Sans Unicode"/>
              </a:rPr>
              <a:t>and</a:t>
            </a:r>
            <a:r>
              <a:rPr sz="3900" spc="-170" dirty="0">
                <a:latin typeface="Lucida Sans Unicode"/>
                <a:cs typeface="Lucida Sans Unicode"/>
              </a:rPr>
              <a:t> </a:t>
            </a:r>
            <a:r>
              <a:rPr sz="3900" spc="105" dirty="0">
                <a:latin typeface="Lucida Sans Unicode"/>
                <a:cs typeface="Lucida Sans Unicode"/>
              </a:rPr>
              <a:t>transparent </a:t>
            </a:r>
            <a:r>
              <a:rPr sz="3900" spc="130" dirty="0">
                <a:latin typeface="Lucida Sans Unicode"/>
                <a:cs typeface="Lucida Sans Unicode"/>
              </a:rPr>
              <a:t>documentation</a:t>
            </a:r>
            <a:r>
              <a:rPr sz="3900" spc="-204" dirty="0">
                <a:latin typeface="Lucida Sans Unicode"/>
                <a:cs typeface="Lucida Sans Unicode"/>
              </a:rPr>
              <a:t> </a:t>
            </a:r>
            <a:r>
              <a:rPr sz="3900" spc="-50" dirty="0">
                <a:latin typeface="Lucida Sans Unicode"/>
                <a:cs typeface="Lucida Sans Unicode"/>
              </a:rPr>
              <a:t>for</a:t>
            </a:r>
            <a:r>
              <a:rPr sz="3900" spc="-204" dirty="0">
                <a:latin typeface="Lucida Sans Unicode"/>
                <a:cs typeface="Lucida Sans Unicode"/>
              </a:rPr>
              <a:t> </a:t>
            </a:r>
            <a:r>
              <a:rPr sz="3900" spc="80" dirty="0">
                <a:latin typeface="Lucida Sans Unicode"/>
                <a:cs typeface="Lucida Sans Unicode"/>
              </a:rPr>
              <a:t>the</a:t>
            </a:r>
            <a:r>
              <a:rPr sz="3900" spc="-204" dirty="0">
                <a:latin typeface="Lucida Sans Unicode"/>
                <a:cs typeface="Lucida Sans Unicode"/>
              </a:rPr>
              <a:t> </a:t>
            </a:r>
            <a:r>
              <a:rPr sz="3900" spc="75" dirty="0">
                <a:latin typeface="Lucida Sans Unicode"/>
                <a:cs typeface="Lucida Sans Unicode"/>
              </a:rPr>
              <a:t>community.</a:t>
            </a:r>
            <a:endParaRPr sz="39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96128" y="519951"/>
            <a:ext cx="62655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40" dirty="0"/>
              <a:t>Basic</a:t>
            </a:r>
            <a:r>
              <a:rPr sz="6000" spc="-665" dirty="0"/>
              <a:t> </a:t>
            </a:r>
            <a:r>
              <a:rPr sz="6000" spc="320" dirty="0"/>
              <a:t>Principles</a:t>
            </a:r>
            <a:endParaRPr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85426" y="4388591"/>
            <a:ext cx="1110615" cy="3332479"/>
          </a:xfrm>
          <a:custGeom>
            <a:avLst/>
            <a:gdLst/>
            <a:ahLst/>
            <a:cxnLst/>
            <a:rect l="l" t="t" r="r" b="b"/>
            <a:pathLst>
              <a:path w="1110615" h="3332479">
                <a:moveTo>
                  <a:pt x="0" y="555126"/>
                </a:moveTo>
                <a:lnTo>
                  <a:pt x="2920" y="496805"/>
                </a:lnTo>
                <a:lnTo>
                  <a:pt x="12318" y="439920"/>
                </a:lnTo>
                <a:lnTo>
                  <a:pt x="27430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913" y="228964"/>
                </a:lnTo>
                <a:lnTo>
                  <a:pt x="142615" y="183598"/>
                </a:lnTo>
                <a:lnTo>
                  <a:pt x="183634" y="142563"/>
                </a:lnTo>
                <a:lnTo>
                  <a:pt x="228971" y="105846"/>
                </a:lnTo>
                <a:lnTo>
                  <a:pt x="277864" y="74158"/>
                </a:lnTo>
                <a:lnTo>
                  <a:pt x="329043" y="48249"/>
                </a:lnTo>
                <a:lnTo>
                  <a:pt x="383778" y="27356"/>
                </a:lnTo>
                <a:lnTo>
                  <a:pt x="439910" y="12243"/>
                </a:lnTo>
                <a:lnTo>
                  <a:pt x="496804" y="2883"/>
                </a:lnTo>
                <a:lnTo>
                  <a:pt x="555094" y="0"/>
                </a:lnTo>
                <a:lnTo>
                  <a:pt x="583922" y="723"/>
                </a:lnTo>
                <a:lnTo>
                  <a:pt x="642213" y="6477"/>
                </a:lnTo>
                <a:lnTo>
                  <a:pt x="699107" y="18720"/>
                </a:lnTo>
                <a:lnTo>
                  <a:pt x="753841" y="36729"/>
                </a:lnTo>
                <a:lnTo>
                  <a:pt x="807052" y="60479"/>
                </a:lnTo>
                <a:lnTo>
                  <a:pt x="857469" y="89284"/>
                </a:lnTo>
                <a:lnTo>
                  <a:pt x="904203" y="123842"/>
                </a:lnTo>
                <a:lnTo>
                  <a:pt x="947509" y="162718"/>
                </a:lnTo>
                <a:lnTo>
                  <a:pt x="986369" y="205926"/>
                </a:lnTo>
                <a:lnTo>
                  <a:pt x="1020912" y="252727"/>
                </a:lnTo>
                <a:lnTo>
                  <a:pt x="1049740" y="303123"/>
                </a:lnTo>
                <a:lnTo>
                  <a:pt x="1073488" y="356401"/>
                </a:lnTo>
                <a:lnTo>
                  <a:pt x="1091394" y="411115"/>
                </a:lnTo>
                <a:lnTo>
                  <a:pt x="1103712" y="468001"/>
                </a:lnTo>
                <a:lnTo>
                  <a:pt x="1109427" y="526321"/>
                </a:lnTo>
                <a:lnTo>
                  <a:pt x="1110189" y="555126"/>
                </a:lnTo>
                <a:lnTo>
                  <a:pt x="1109427" y="555126"/>
                </a:lnTo>
                <a:lnTo>
                  <a:pt x="1108665" y="583918"/>
                </a:lnTo>
                <a:lnTo>
                  <a:pt x="1102950" y="642239"/>
                </a:lnTo>
                <a:lnTo>
                  <a:pt x="1090759" y="698400"/>
                </a:lnTo>
                <a:lnTo>
                  <a:pt x="1072726" y="753838"/>
                </a:lnTo>
                <a:lnTo>
                  <a:pt x="1048978" y="807117"/>
                </a:lnTo>
                <a:lnTo>
                  <a:pt x="1020150" y="857512"/>
                </a:lnTo>
                <a:lnTo>
                  <a:pt x="985607" y="904314"/>
                </a:lnTo>
                <a:lnTo>
                  <a:pt x="947509" y="947521"/>
                </a:lnTo>
                <a:lnTo>
                  <a:pt x="904203" y="986397"/>
                </a:lnTo>
                <a:lnTo>
                  <a:pt x="856707" y="1020244"/>
                </a:lnTo>
                <a:lnTo>
                  <a:pt x="807052" y="1049760"/>
                </a:lnTo>
                <a:lnTo>
                  <a:pt x="753841" y="1073510"/>
                </a:lnTo>
                <a:lnTo>
                  <a:pt x="698345" y="1091519"/>
                </a:lnTo>
                <a:lnTo>
                  <a:pt x="641451" y="1103039"/>
                </a:lnTo>
                <a:lnTo>
                  <a:pt x="583922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26266" y="1108792"/>
                </a:lnTo>
                <a:lnTo>
                  <a:pt x="467976" y="1103039"/>
                </a:lnTo>
                <a:lnTo>
                  <a:pt x="411844" y="1090795"/>
                </a:lnTo>
                <a:lnTo>
                  <a:pt x="356347" y="1072799"/>
                </a:lnTo>
                <a:lnTo>
                  <a:pt x="303136" y="1049036"/>
                </a:lnTo>
                <a:lnTo>
                  <a:pt x="252719" y="1020244"/>
                </a:lnTo>
                <a:lnTo>
                  <a:pt x="205985" y="985673"/>
                </a:lnTo>
                <a:lnTo>
                  <a:pt x="162680" y="947521"/>
                </a:lnTo>
                <a:lnTo>
                  <a:pt x="123820" y="904314"/>
                </a:lnTo>
                <a:lnTo>
                  <a:pt x="90039" y="856801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795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26"/>
                </a:lnTo>
                <a:close/>
              </a:path>
              <a:path w="1110615" h="3332479">
                <a:moveTo>
                  <a:pt x="0" y="1666078"/>
                </a:moveTo>
                <a:lnTo>
                  <a:pt x="2920" y="1607757"/>
                </a:lnTo>
                <a:lnTo>
                  <a:pt x="12318" y="1550871"/>
                </a:lnTo>
                <a:lnTo>
                  <a:pt x="27430" y="1494710"/>
                </a:lnTo>
                <a:lnTo>
                  <a:pt x="48258" y="1439996"/>
                </a:lnTo>
                <a:lnTo>
                  <a:pt x="74165" y="1388152"/>
                </a:lnTo>
                <a:lnTo>
                  <a:pt x="105913" y="1339916"/>
                </a:lnTo>
                <a:lnTo>
                  <a:pt x="142615" y="1294550"/>
                </a:lnTo>
                <a:lnTo>
                  <a:pt x="183634" y="1253514"/>
                </a:lnTo>
                <a:lnTo>
                  <a:pt x="228971" y="1216797"/>
                </a:lnTo>
                <a:lnTo>
                  <a:pt x="277864" y="1185109"/>
                </a:lnTo>
                <a:lnTo>
                  <a:pt x="329043" y="1159200"/>
                </a:lnTo>
                <a:lnTo>
                  <a:pt x="383778" y="1138308"/>
                </a:lnTo>
                <a:lnTo>
                  <a:pt x="439910" y="1123194"/>
                </a:lnTo>
                <a:lnTo>
                  <a:pt x="496804" y="1113834"/>
                </a:lnTo>
                <a:lnTo>
                  <a:pt x="555094" y="1110951"/>
                </a:lnTo>
                <a:lnTo>
                  <a:pt x="583922" y="1111675"/>
                </a:lnTo>
                <a:lnTo>
                  <a:pt x="642213" y="1117441"/>
                </a:lnTo>
                <a:lnTo>
                  <a:pt x="699107" y="1129672"/>
                </a:lnTo>
                <a:lnTo>
                  <a:pt x="753841" y="1147681"/>
                </a:lnTo>
                <a:lnTo>
                  <a:pt x="807052" y="1171444"/>
                </a:lnTo>
                <a:lnTo>
                  <a:pt x="857469" y="1200236"/>
                </a:lnTo>
                <a:lnTo>
                  <a:pt x="904203" y="1234794"/>
                </a:lnTo>
                <a:lnTo>
                  <a:pt x="947509" y="1273670"/>
                </a:lnTo>
                <a:lnTo>
                  <a:pt x="986369" y="1316877"/>
                </a:lnTo>
                <a:lnTo>
                  <a:pt x="1020912" y="1363678"/>
                </a:lnTo>
                <a:lnTo>
                  <a:pt x="1049740" y="1414074"/>
                </a:lnTo>
                <a:lnTo>
                  <a:pt x="1073488" y="1467353"/>
                </a:lnTo>
                <a:lnTo>
                  <a:pt x="1091394" y="1522067"/>
                </a:lnTo>
                <a:lnTo>
                  <a:pt x="1103712" y="1578952"/>
                </a:lnTo>
                <a:lnTo>
                  <a:pt x="1109427" y="1637273"/>
                </a:lnTo>
                <a:lnTo>
                  <a:pt x="1110189" y="1666078"/>
                </a:lnTo>
                <a:lnTo>
                  <a:pt x="1109427" y="1666078"/>
                </a:lnTo>
                <a:lnTo>
                  <a:pt x="1108665" y="1694870"/>
                </a:lnTo>
                <a:lnTo>
                  <a:pt x="1102950" y="1753190"/>
                </a:lnTo>
                <a:lnTo>
                  <a:pt x="1090759" y="1809352"/>
                </a:lnTo>
                <a:lnTo>
                  <a:pt x="1072726" y="1864790"/>
                </a:lnTo>
                <a:lnTo>
                  <a:pt x="1048978" y="1918068"/>
                </a:lnTo>
                <a:lnTo>
                  <a:pt x="1020150" y="1968477"/>
                </a:lnTo>
                <a:lnTo>
                  <a:pt x="985607" y="2015265"/>
                </a:lnTo>
                <a:lnTo>
                  <a:pt x="947509" y="2058472"/>
                </a:lnTo>
                <a:lnTo>
                  <a:pt x="904203" y="2097349"/>
                </a:lnTo>
                <a:lnTo>
                  <a:pt x="856707" y="2131196"/>
                </a:lnTo>
                <a:lnTo>
                  <a:pt x="807052" y="2160712"/>
                </a:lnTo>
                <a:lnTo>
                  <a:pt x="753841" y="2184474"/>
                </a:lnTo>
                <a:lnTo>
                  <a:pt x="698345" y="2202471"/>
                </a:lnTo>
                <a:lnTo>
                  <a:pt x="641451" y="2213990"/>
                </a:lnTo>
                <a:lnTo>
                  <a:pt x="583922" y="2220467"/>
                </a:lnTo>
                <a:lnTo>
                  <a:pt x="555094" y="2221191"/>
                </a:lnTo>
                <a:lnTo>
                  <a:pt x="555094" y="2220467"/>
                </a:lnTo>
                <a:lnTo>
                  <a:pt x="526266" y="2219744"/>
                </a:lnTo>
                <a:lnTo>
                  <a:pt x="467976" y="2213990"/>
                </a:lnTo>
                <a:lnTo>
                  <a:pt x="411844" y="2201747"/>
                </a:lnTo>
                <a:lnTo>
                  <a:pt x="356347" y="2183750"/>
                </a:lnTo>
                <a:lnTo>
                  <a:pt x="303136" y="2159988"/>
                </a:lnTo>
                <a:lnTo>
                  <a:pt x="252719" y="2131196"/>
                </a:lnTo>
                <a:lnTo>
                  <a:pt x="205985" y="2096625"/>
                </a:lnTo>
                <a:lnTo>
                  <a:pt x="162680" y="2058472"/>
                </a:lnTo>
                <a:lnTo>
                  <a:pt x="123820" y="2015265"/>
                </a:lnTo>
                <a:lnTo>
                  <a:pt x="90039" y="1967753"/>
                </a:lnTo>
                <a:lnTo>
                  <a:pt x="60449" y="1918068"/>
                </a:lnTo>
                <a:lnTo>
                  <a:pt x="36701" y="1864790"/>
                </a:lnTo>
                <a:lnTo>
                  <a:pt x="18795" y="1809352"/>
                </a:lnTo>
                <a:lnTo>
                  <a:pt x="7238" y="1752479"/>
                </a:lnTo>
                <a:lnTo>
                  <a:pt x="761" y="1694870"/>
                </a:lnTo>
                <a:lnTo>
                  <a:pt x="0" y="1666078"/>
                </a:lnTo>
                <a:close/>
              </a:path>
              <a:path w="1110615" h="3332479">
                <a:moveTo>
                  <a:pt x="0" y="2777029"/>
                </a:moveTo>
                <a:lnTo>
                  <a:pt x="2920" y="2718708"/>
                </a:lnTo>
                <a:lnTo>
                  <a:pt x="12318" y="2661823"/>
                </a:lnTo>
                <a:lnTo>
                  <a:pt x="27430" y="2605674"/>
                </a:lnTo>
                <a:lnTo>
                  <a:pt x="48258" y="2550947"/>
                </a:lnTo>
                <a:lnTo>
                  <a:pt x="74165" y="2499104"/>
                </a:lnTo>
                <a:lnTo>
                  <a:pt x="105913" y="2450867"/>
                </a:lnTo>
                <a:lnTo>
                  <a:pt x="142615" y="2405514"/>
                </a:lnTo>
                <a:lnTo>
                  <a:pt x="183634" y="2364466"/>
                </a:lnTo>
                <a:lnTo>
                  <a:pt x="228971" y="2327749"/>
                </a:lnTo>
                <a:lnTo>
                  <a:pt x="277864" y="2296074"/>
                </a:lnTo>
                <a:lnTo>
                  <a:pt x="329043" y="2270152"/>
                </a:lnTo>
                <a:lnTo>
                  <a:pt x="383778" y="2249272"/>
                </a:lnTo>
                <a:lnTo>
                  <a:pt x="439910" y="2234146"/>
                </a:lnTo>
                <a:lnTo>
                  <a:pt x="496804" y="2224786"/>
                </a:lnTo>
                <a:lnTo>
                  <a:pt x="555094" y="2221915"/>
                </a:lnTo>
                <a:lnTo>
                  <a:pt x="583922" y="2222627"/>
                </a:lnTo>
                <a:lnTo>
                  <a:pt x="642213" y="2228393"/>
                </a:lnTo>
                <a:lnTo>
                  <a:pt x="699107" y="2240623"/>
                </a:lnTo>
                <a:lnTo>
                  <a:pt x="753841" y="2258632"/>
                </a:lnTo>
                <a:lnTo>
                  <a:pt x="807052" y="2282395"/>
                </a:lnTo>
                <a:lnTo>
                  <a:pt x="857469" y="2311187"/>
                </a:lnTo>
                <a:lnTo>
                  <a:pt x="904203" y="2345745"/>
                </a:lnTo>
                <a:lnTo>
                  <a:pt x="947509" y="2384634"/>
                </a:lnTo>
                <a:lnTo>
                  <a:pt x="986369" y="2427829"/>
                </a:lnTo>
                <a:lnTo>
                  <a:pt x="1020912" y="2474630"/>
                </a:lnTo>
                <a:lnTo>
                  <a:pt x="1049740" y="2525026"/>
                </a:lnTo>
                <a:lnTo>
                  <a:pt x="1073488" y="2578304"/>
                </a:lnTo>
                <a:lnTo>
                  <a:pt x="1091394" y="2633031"/>
                </a:lnTo>
                <a:lnTo>
                  <a:pt x="1103712" y="2689904"/>
                </a:lnTo>
                <a:lnTo>
                  <a:pt x="1109427" y="2748224"/>
                </a:lnTo>
                <a:lnTo>
                  <a:pt x="1110189" y="2777029"/>
                </a:lnTo>
                <a:lnTo>
                  <a:pt x="1109427" y="2777029"/>
                </a:lnTo>
                <a:lnTo>
                  <a:pt x="1108665" y="2805834"/>
                </a:lnTo>
                <a:lnTo>
                  <a:pt x="1102950" y="2864142"/>
                </a:lnTo>
                <a:lnTo>
                  <a:pt x="1090759" y="2920304"/>
                </a:lnTo>
                <a:lnTo>
                  <a:pt x="1072726" y="2975741"/>
                </a:lnTo>
                <a:lnTo>
                  <a:pt x="1048978" y="3029020"/>
                </a:lnTo>
                <a:lnTo>
                  <a:pt x="1020150" y="3079428"/>
                </a:lnTo>
                <a:lnTo>
                  <a:pt x="985607" y="3126230"/>
                </a:lnTo>
                <a:lnTo>
                  <a:pt x="947509" y="3169424"/>
                </a:lnTo>
                <a:lnTo>
                  <a:pt x="904203" y="3208300"/>
                </a:lnTo>
                <a:lnTo>
                  <a:pt x="856707" y="3242147"/>
                </a:lnTo>
                <a:lnTo>
                  <a:pt x="807052" y="3271663"/>
                </a:lnTo>
                <a:lnTo>
                  <a:pt x="753841" y="3295426"/>
                </a:lnTo>
                <a:lnTo>
                  <a:pt x="698345" y="3313422"/>
                </a:lnTo>
                <a:lnTo>
                  <a:pt x="641451" y="3324942"/>
                </a:lnTo>
                <a:lnTo>
                  <a:pt x="583922" y="3331419"/>
                </a:lnTo>
                <a:lnTo>
                  <a:pt x="555094" y="3332143"/>
                </a:lnTo>
                <a:lnTo>
                  <a:pt x="555094" y="3331419"/>
                </a:lnTo>
                <a:lnTo>
                  <a:pt x="526266" y="3330708"/>
                </a:lnTo>
                <a:lnTo>
                  <a:pt x="467976" y="3324942"/>
                </a:lnTo>
                <a:lnTo>
                  <a:pt x="411844" y="3312698"/>
                </a:lnTo>
                <a:lnTo>
                  <a:pt x="356347" y="3294702"/>
                </a:lnTo>
                <a:lnTo>
                  <a:pt x="303136" y="3270952"/>
                </a:lnTo>
                <a:lnTo>
                  <a:pt x="252719" y="3242147"/>
                </a:lnTo>
                <a:lnTo>
                  <a:pt x="205985" y="3207589"/>
                </a:lnTo>
                <a:lnTo>
                  <a:pt x="162680" y="3169424"/>
                </a:lnTo>
                <a:lnTo>
                  <a:pt x="123820" y="3126230"/>
                </a:lnTo>
                <a:lnTo>
                  <a:pt x="90039" y="3078704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795" y="2920304"/>
                </a:lnTo>
                <a:lnTo>
                  <a:pt x="7238" y="2863431"/>
                </a:lnTo>
                <a:lnTo>
                  <a:pt x="761" y="2805834"/>
                </a:lnTo>
                <a:lnTo>
                  <a:pt x="0" y="2777029"/>
                </a:lnTo>
                <a:close/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45215" y="8954833"/>
            <a:ext cx="2055495" cy="1341755"/>
            <a:chOff x="12345215" y="8954833"/>
            <a:chExt cx="2055495" cy="1341755"/>
          </a:xfrm>
        </p:grpSpPr>
        <p:sp>
          <p:nvSpPr>
            <p:cNvPr id="4" name="object 4"/>
            <p:cNvSpPr/>
            <p:nvPr/>
          </p:nvSpPr>
          <p:spPr>
            <a:xfrm>
              <a:off x="12354575" y="8964193"/>
              <a:ext cx="1280795" cy="1323340"/>
            </a:xfrm>
            <a:custGeom>
              <a:avLst/>
              <a:gdLst/>
              <a:ahLst/>
              <a:cxnLst/>
              <a:rect l="l" t="t" r="r" b="b"/>
              <a:pathLst>
                <a:path w="1280794" h="1323340">
                  <a:moveTo>
                    <a:pt x="0" y="640073"/>
                  </a:moveTo>
                  <a:lnTo>
                    <a:pt x="3594" y="573111"/>
                  </a:lnTo>
                  <a:lnTo>
                    <a:pt x="13677" y="506872"/>
                  </a:lnTo>
                  <a:lnTo>
                    <a:pt x="31673" y="442072"/>
                  </a:lnTo>
                  <a:lnTo>
                    <a:pt x="55435" y="379435"/>
                  </a:lnTo>
                  <a:lnTo>
                    <a:pt x="85673" y="319674"/>
                  </a:lnTo>
                  <a:lnTo>
                    <a:pt x="122389" y="263517"/>
                  </a:lnTo>
                  <a:lnTo>
                    <a:pt x="164146" y="211675"/>
                  </a:lnTo>
                  <a:lnTo>
                    <a:pt x="211669" y="164154"/>
                  </a:lnTo>
                  <a:lnTo>
                    <a:pt x="263510" y="122398"/>
                  </a:lnTo>
                  <a:lnTo>
                    <a:pt x="320380" y="85677"/>
                  </a:lnTo>
                  <a:lnTo>
                    <a:pt x="379371" y="55436"/>
                  </a:lnTo>
                  <a:lnTo>
                    <a:pt x="442109" y="31674"/>
                  </a:lnTo>
                  <a:lnTo>
                    <a:pt x="506878" y="13678"/>
                  </a:lnTo>
                  <a:lnTo>
                    <a:pt x="573045" y="3594"/>
                  </a:lnTo>
                  <a:lnTo>
                    <a:pt x="640100" y="0"/>
                  </a:lnTo>
                  <a:lnTo>
                    <a:pt x="673882" y="711"/>
                  </a:lnTo>
                  <a:lnTo>
                    <a:pt x="740176" y="7924"/>
                  </a:lnTo>
                  <a:lnTo>
                    <a:pt x="805707" y="21602"/>
                  </a:lnTo>
                  <a:lnTo>
                    <a:pt x="869715" y="42481"/>
                  </a:lnTo>
                  <a:lnTo>
                    <a:pt x="930928" y="69836"/>
                  </a:lnTo>
                  <a:lnTo>
                    <a:pt x="988586" y="102956"/>
                  </a:lnTo>
                  <a:lnTo>
                    <a:pt x="1042561" y="142555"/>
                  </a:lnTo>
                  <a:lnTo>
                    <a:pt x="1092979" y="187198"/>
                  </a:lnTo>
                  <a:lnTo>
                    <a:pt x="1137556" y="237596"/>
                  </a:lnTo>
                  <a:lnTo>
                    <a:pt x="1177180" y="291596"/>
                  </a:lnTo>
                  <a:lnTo>
                    <a:pt x="1210326" y="349193"/>
                  </a:lnTo>
                  <a:lnTo>
                    <a:pt x="1237631" y="410396"/>
                  </a:lnTo>
                  <a:lnTo>
                    <a:pt x="1258459" y="474471"/>
                  </a:lnTo>
                  <a:lnTo>
                    <a:pt x="1272175" y="539991"/>
                  </a:lnTo>
                  <a:lnTo>
                    <a:pt x="1279414" y="606235"/>
                  </a:lnTo>
                  <a:lnTo>
                    <a:pt x="1280176" y="640073"/>
                  </a:lnTo>
                  <a:lnTo>
                    <a:pt x="1280333" y="1322805"/>
                  </a:lnTo>
                </a:path>
                <a:path w="1280794" h="1323340">
                  <a:moveTo>
                    <a:pt x="0" y="1322805"/>
                  </a:moveTo>
                  <a:lnTo>
                    <a:pt x="0" y="640073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10626" y="8964193"/>
              <a:ext cx="1280795" cy="1323340"/>
            </a:xfrm>
            <a:custGeom>
              <a:avLst/>
              <a:gdLst/>
              <a:ahLst/>
              <a:cxnLst/>
              <a:rect l="l" t="t" r="r" b="b"/>
              <a:pathLst>
                <a:path w="1280794" h="1323340">
                  <a:moveTo>
                    <a:pt x="0" y="640073"/>
                  </a:moveTo>
                  <a:lnTo>
                    <a:pt x="3555" y="573111"/>
                  </a:lnTo>
                  <a:lnTo>
                    <a:pt x="13588" y="506872"/>
                  </a:lnTo>
                  <a:lnTo>
                    <a:pt x="31622" y="442072"/>
                  </a:lnTo>
                  <a:lnTo>
                    <a:pt x="55371" y="379435"/>
                  </a:lnTo>
                  <a:lnTo>
                    <a:pt x="85597" y="319674"/>
                  </a:lnTo>
                  <a:lnTo>
                    <a:pt x="122300" y="263517"/>
                  </a:lnTo>
                  <a:lnTo>
                    <a:pt x="164082" y="211675"/>
                  </a:lnTo>
                  <a:lnTo>
                    <a:pt x="211580" y="164154"/>
                  </a:lnTo>
                  <a:lnTo>
                    <a:pt x="263396" y="122398"/>
                  </a:lnTo>
                  <a:lnTo>
                    <a:pt x="320291" y="85677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39948" y="0"/>
                  </a:lnTo>
                  <a:lnTo>
                    <a:pt x="673857" y="711"/>
                  </a:lnTo>
                  <a:lnTo>
                    <a:pt x="740023" y="7924"/>
                  </a:lnTo>
                  <a:lnTo>
                    <a:pt x="805555" y="21602"/>
                  </a:lnTo>
                  <a:lnTo>
                    <a:pt x="869689" y="42481"/>
                  </a:lnTo>
                  <a:lnTo>
                    <a:pt x="930903" y="69836"/>
                  </a:lnTo>
                  <a:lnTo>
                    <a:pt x="988434" y="102956"/>
                  </a:lnTo>
                  <a:lnTo>
                    <a:pt x="1042408" y="142555"/>
                  </a:lnTo>
                  <a:lnTo>
                    <a:pt x="1092827" y="187198"/>
                  </a:lnTo>
                  <a:lnTo>
                    <a:pt x="1137531" y="237596"/>
                  </a:lnTo>
                  <a:lnTo>
                    <a:pt x="1177154" y="291596"/>
                  </a:lnTo>
                  <a:lnTo>
                    <a:pt x="1210174" y="349193"/>
                  </a:lnTo>
                  <a:lnTo>
                    <a:pt x="1237606" y="410396"/>
                  </a:lnTo>
                  <a:lnTo>
                    <a:pt x="1258434" y="474471"/>
                  </a:lnTo>
                  <a:lnTo>
                    <a:pt x="1272150" y="539991"/>
                  </a:lnTo>
                  <a:lnTo>
                    <a:pt x="1279389" y="606235"/>
                  </a:lnTo>
                  <a:lnTo>
                    <a:pt x="1280024" y="640073"/>
                  </a:lnTo>
                  <a:lnTo>
                    <a:pt x="1280212" y="1322805"/>
                  </a:lnTo>
                </a:path>
                <a:path w="1280794" h="1323340">
                  <a:moveTo>
                    <a:pt x="0" y="1322805"/>
                  </a:moveTo>
                  <a:lnTo>
                    <a:pt x="0" y="640073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6070578" y="0"/>
            <a:ext cx="2218055" cy="1714500"/>
          </a:xfrm>
          <a:custGeom>
            <a:avLst/>
            <a:gdLst/>
            <a:ahLst/>
            <a:cxnLst/>
            <a:rect l="l" t="t" r="r" b="b"/>
            <a:pathLst>
              <a:path w="2218055" h="1714500">
                <a:moveTo>
                  <a:pt x="2217470" y="0"/>
                </a:moveTo>
                <a:lnTo>
                  <a:pt x="80403" y="0"/>
                </a:lnTo>
                <a:lnTo>
                  <a:pt x="61848" y="51993"/>
                </a:lnTo>
                <a:lnTo>
                  <a:pt x="43179" y="115354"/>
                </a:lnTo>
                <a:lnTo>
                  <a:pt x="28066" y="180149"/>
                </a:lnTo>
                <a:lnTo>
                  <a:pt x="15747" y="245668"/>
                </a:lnTo>
                <a:lnTo>
                  <a:pt x="7111" y="311899"/>
                </a:lnTo>
                <a:lnTo>
                  <a:pt x="1396" y="378142"/>
                </a:lnTo>
                <a:lnTo>
                  <a:pt x="0" y="444372"/>
                </a:lnTo>
                <a:lnTo>
                  <a:pt x="1396" y="510616"/>
                </a:lnTo>
                <a:lnTo>
                  <a:pt x="7111" y="576846"/>
                </a:lnTo>
                <a:lnTo>
                  <a:pt x="15747" y="643089"/>
                </a:lnTo>
                <a:lnTo>
                  <a:pt x="28066" y="708609"/>
                </a:lnTo>
                <a:lnTo>
                  <a:pt x="43179" y="772680"/>
                </a:lnTo>
                <a:lnTo>
                  <a:pt x="62610" y="836764"/>
                </a:lnTo>
                <a:lnTo>
                  <a:pt x="84200" y="899401"/>
                </a:lnTo>
                <a:lnTo>
                  <a:pt x="110108" y="960589"/>
                </a:lnTo>
                <a:lnTo>
                  <a:pt x="138937" y="1020356"/>
                </a:lnTo>
                <a:lnTo>
                  <a:pt x="170560" y="1079385"/>
                </a:lnTo>
                <a:lnTo>
                  <a:pt x="205104" y="1135545"/>
                </a:lnTo>
                <a:lnTo>
                  <a:pt x="242569" y="1190269"/>
                </a:lnTo>
                <a:lnTo>
                  <a:pt x="282955" y="1243545"/>
                </a:lnTo>
                <a:lnTo>
                  <a:pt x="326135" y="1293939"/>
                </a:lnTo>
                <a:lnTo>
                  <a:pt x="372236" y="1342174"/>
                </a:lnTo>
                <a:lnTo>
                  <a:pt x="420369" y="1387538"/>
                </a:lnTo>
                <a:lnTo>
                  <a:pt x="470788" y="1430731"/>
                </a:lnTo>
                <a:lnTo>
                  <a:pt x="523366" y="1471053"/>
                </a:lnTo>
                <a:lnTo>
                  <a:pt x="578865" y="1509204"/>
                </a:lnTo>
                <a:lnTo>
                  <a:pt x="634999" y="1543761"/>
                </a:lnTo>
                <a:lnTo>
                  <a:pt x="693292" y="1575447"/>
                </a:lnTo>
                <a:lnTo>
                  <a:pt x="753744" y="1604251"/>
                </a:lnTo>
                <a:lnTo>
                  <a:pt x="814958" y="1629448"/>
                </a:lnTo>
                <a:lnTo>
                  <a:pt x="877569" y="1651761"/>
                </a:lnTo>
                <a:lnTo>
                  <a:pt x="941704" y="1670481"/>
                </a:lnTo>
                <a:lnTo>
                  <a:pt x="1005712" y="1685607"/>
                </a:lnTo>
                <a:lnTo>
                  <a:pt x="1071244" y="1697850"/>
                </a:lnTo>
                <a:lnTo>
                  <a:pt x="1137538" y="1706486"/>
                </a:lnTo>
                <a:lnTo>
                  <a:pt x="1203705" y="1712239"/>
                </a:lnTo>
                <a:lnTo>
                  <a:pt x="1269999" y="1713687"/>
                </a:lnTo>
                <a:lnTo>
                  <a:pt x="1269999" y="1714398"/>
                </a:lnTo>
                <a:lnTo>
                  <a:pt x="1336166" y="1712963"/>
                </a:lnTo>
                <a:lnTo>
                  <a:pt x="1402460" y="1707197"/>
                </a:lnTo>
                <a:lnTo>
                  <a:pt x="1468627" y="1698561"/>
                </a:lnTo>
                <a:lnTo>
                  <a:pt x="1534159" y="1686318"/>
                </a:lnTo>
                <a:lnTo>
                  <a:pt x="1598294" y="1671205"/>
                </a:lnTo>
                <a:lnTo>
                  <a:pt x="1662302" y="1651761"/>
                </a:lnTo>
                <a:lnTo>
                  <a:pt x="1725040" y="1630171"/>
                </a:lnTo>
                <a:lnTo>
                  <a:pt x="1786254" y="1604251"/>
                </a:lnTo>
                <a:lnTo>
                  <a:pt x="1845944" y="1575447"/>
                </a:lnTo>
                <a:lnTo>
                  <a:pt x="1904999" y="1543761"/>
                </a:lnTo>
                <a:lnTo>
                  <a:pt x="1961133" y="1509204"/>
                </a:lnTo>
                <a:lnTo>
                  <a:pt x="2015870" y="1471777"/>
                </a:lnTo>
                <a:lnTo>
                  <a:pt x="2069083" y="1431455"/>
                </a:lnTo>
                <a:lnTo>
                  <a:pt x="2119502" y="1388262"/>
                </a:lnTo>
                <a:lnTo>
                  <a:pt x="2167762" y="1342174"/>
                </a:lnTo>
                <a:lnTo>
                  <a:pt x="2213101" y="1293939"/>
                </a:lnTo>
                <a:lnTo>
                  <a:pt x="2217470" y="1288840"/>
                </a:lnTo>
                <a:lnTo>
                  <a:pt x="221747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234819"/>
            <a:ext cx="1250950" cy="2540635"/>
          </a:xfrm>
          <a:custGeom>
            <a:avLst/>
            <a:gdLst/>
            <a:ahLst/>
            <a:cxnLst/>
            <a:rect l="l" t="t" r="r" b="b"/>
            <a:pathLst>
              <a:path w="1250950" h="2540634">
                <a:moveTo>
                  <a:pt x="0" y="0"/>
                </a:moveTo>
                <a:lnTo>
                  <a:pt x="0" y="2540181"/>
                </a:lnTo>
                <a:lnTo>
                  <a:pt x="32332" y="2539572"/>
                </a:lnTo>
                <a:lnTo>
                  <a:pt x="80622" y="2536838"/>
                </a:lnTo>
                <a:lnTo>
                  <a:pt x="128416" y="2532323"/>
                </a:lnTo>
                <a:lnTo>
                  <a:pt x="175682" y="2526059"/>
                </a:lnTo>
                <a:lnTo>
                  <a:pt x="222386" y="2518078"/>
                </a:lnTo>
                <a:lnTo>
                  <a:pt x="268495" y="2508415"/>
                </a:lnTo>
                <a:lnTo>
                  <a:pt x="313976" y="2497102"/>
                </a:lnTo>
                <a:lnTo>
                  <a:pt x="358797" y="2484172"/>
                </a:lnTo>
                <a:lnTo>
                  <a:pt x="402924" y="2469658"/>
                </a:lnTo>
                <a:lnTo>
                  <a:pt x="446324" y="2453594"/>
                </a:lnTo>
                <a:lnTo>
                  <a:pt x="488964" y="2436012"/>
                </a:lnTo>
                <a:lnTo>
                  <a:pt x="530812" y="2416945"/>
                </a:lnTo>
                <a:lnTo>
                  <a:pt x="571835" y="2396427"/>
                </a:lnTo>
                <a:lnTo>
                  <a:pt x="611999" y="2374490"/>
                </a:lnTo>
                <a:lnTo>
                  <a:pt x="651271" y="2351168"/>
                </a:lnTo>
                <a:lnTo>
                  <a:pt x="689618" y="2326493"/>
                </a:lnTo>
                <a:lnTo>
                  <a:pt x="727008" y="2300498"/>
                </a:lnTo>
                <a:lnTo>
                  <a:pt x="763408" y="2273217"/>
                </a:lnTo>
                <a:lnTo>
                  <a:pt x="798784" y="2244683"/>
                </a:lnTo>
                <a:lnTo>
                  <a:pt x="833104" y="2214928"/>
                </a:lnTo>
                <a:lnTo>
                  <a:pt x="866334" y="2183986"/>
                </a:lnTo>
                <a:lnTo>
                  <a:pt x="898442" y="2151890"/>
                </a:lnTo>
                <a:lnTo>
                  <a:pt x="929394" y="2118672"/>
                </a:lnTo>
                <a:lnTo>
                  <a:pt x="959158" y="2084367"/>
                </a:lnTo>
                <a:lnTo>
                  <a:pt x="987701" y="2049006"/>
                </a:lnTo>
                <a:lnTo>
                  <a:pt x="1014989" y="2012622"/>
                </a:lnTo>
                <a:lnTo>
                  <a:pt x="1040990" y="1975250"/>
                </a:lnTo>
                <a:lnTo>
                  <a:pt x="1065671" y="1936922"/>
                </a:lnTo>
                <a:lnTo>
                  <a:pt x="1088998" y="1897670"/>
                </a:lnTo>
                <a:lnTo>
                  <a:pt x="1110939" y="1857529"/>
                </a:lnTo>
                <a:lnTo>
                  <a:pt x="1131461" y="1816530"/>
                </a:lnTo>
                <a:lnTo>
                  <a:pt x="1150530" y="1774708"/>
                </a:lnTo>
                <a:lnTo>
                  <a:pt x="1168115" y="1732095"/>
                </a:lnTo>
                <a:lnTo>
                  <a:pt x="1184181" y="1688723"/>
                </a:lnTo>
                <a:lnTo>
                  <a:pt x="1198696" y="1644627"/>
                </a:lnTo>
                <a:lnTo>
                  <a:pt x="1211627" y="1599839"/>
                </a:lnTo>
                <a:lnTo>
                  <a:pt x="1222941" y="1554393"/>
                </a:lnTo>
                <a:lnTo>
                  <a:pt x="1232605" y="1508320"/>
                </a:lnTo>
                <a:lnTo>
                  <a:pt x="1240585" y="1461655"/>
                </a:lnTo>
                <a:lnTo>
                  <a:pt x="1246850" y="1414431"/>
                </a:lnTo>
                <a:lnTo>
                  <a:pt x="1250403" y="1376851"/>
                </a:lnTo>
                <a:lnTo>
                  <a:pt x="1250403" y="1162611"/>
                </a:lnTo>
                <a:lnTo>
                  <a:pt x="1240585" y="1077819"/>
                </a:lnTo>
                <a:lnTo>
                  <a:pt x="1232605" y="1031164"/>
                </a:lnTo>
                <a:lnTo>
                  <a:pt x="1222941" y="985103"/>
                </a:lnTo>
                <a:lnTo>
                  <a:pt x="1211627" y="939669"/>
                </a:lnTo>
                <a:lnTo>
                  <a:pt x="1198696" y="894896"/>
                </a:lnTo>
                <a:lnTo>
                  <a:pt x="1184181" y="850816"/>
                </a:lnTo>
                <a:lnTo>
                  <a:pt x="1168115" y="807462"/>
                </a:lnTo>
                <a:lnTo>
                  <a:pt x="1150530" y="764867"/>
                </a:lnTo>
                <a:lnTo>
                  <a:pt x="1131461" y="723064"/>
                </a:lnTo>
                <a:lnTo>
                  <a:pt x="1110939" y="682087"/>
                </a:lnTo>
                <a:lnTo>
                  <a:pt x="1088998" y="641967"/>
                </a:lnTo>
                <a:lnTo>
                  <a:pt x="1065671" y="602738"/>
                </a:lnTo>
                <a:lnTo>
                  <a:pt x="1040990" y="564433"/>
                </a:lnTo>
                <a:lnTo>
                  <a:pt x="1014989" y="527085"/>
                </a:lnTo>
                <a:lnTo>
                  <a:pt x="987701" y="490726"/>
                </a:lnTo>
                <a:lnTo>
                  <a:pt x="959158" y="455390"/>
                </a:lnTo>
                <a:lnTo>
                  <a:pt x="929394" y="421109"/>
                </a:lnTo>
                <a:lnTo>
                  <a:pt x="898442" y="387916"/>
                </a:lnTo>
                <a:lnTo>
                  <a:pt x="866334" y="355845"/>
                </a:lnTo>
                <a:lnTo>
                  <a:pt x="833104" y="324928"/>
                </a:lnTo>
                <a:lnTo>
                  <a:pt x="798784" y="295199"/>
                </a:lnTo>
                <a:lnTo>
                  <a:pt x="763408" y="266689"/>
                </a:lnTo>
                <a:lnTo>
                  <a:pt x="727008" y="239433"/>
                </a:lnTo>
                <a:lnTo>
                  <a:pt x="689618" y="213462"/>
                </a:lnTo>
                <a:lnTo>
                  <a:pt x="651271" y="188810"/>
                </a:lnTo>
                <a:lnTo>
                  <a:pt x="611999" y="165511"/>
                </a:lnTo>
                <a:lnTo>
                  <a:pt x="571835" y="143595"/>
                </a:lnTo>
                <a:lnTo>
                  <a:pt x="530812" y="123098"/>
                </a:lnTo>
                <a:lnTo>
                  <a:pt x="488964" y="104051"/>
                </a:lnTo>
                <a:lnTo>
                  <a:pt x="446324" y="86488"/>
                </a:lnTo>
                <a:lnTo>
                  <a:pt x="402924" y="70441"/>
                </a:lnTo>
                <a:lnTo>
                  <a:pt x="358797" y="55943"/>
                </a:lnTo>
                <a:lnTo>
                  <a:pt x="313976" y="43028"/>
                </a:lnTo>
                <a:lnTo>
                  <a:pt x="268495" y="31728"/>
                </a:lnTo>
                <a:lnTo>
                  <a:pt x="222386" y="22076"/>
                </a:lnTo>
                <a:lnTo>
                  <a:pt x="175682" y="14105"/>
                </a:lnTo>
                <a:lnTo>
                  <a:pt x="128416" y="7848"/>
                </a:lnTo>
                <a:lnTo>
                  <a:pt x="80622" y="3338"/>
                </a:lnTo>
                <a:lnTo>
                  <a:pt x="32332" y="608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096" y="338707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8" y="0"/>
                </a:moveTo>
                <a:lnTo>
                  <a:pt x="0" y="139661"/>
                </a:lnTo>
                <a:lnTo>
                  <a:pt x="139641" y="276453"/>
                </a:lnTo>
                <a:lnTo>
                  <a:pt x="208737" y="206629"/>
                </a:lnTo>
                <a:lnTo>
                  <a:pt x="277119" y="136791"/>
                </a:lnTo>
                <a:lnTo>
                  <a:pt x="1367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096" y="388456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8" y="0"/>
                </a:moveTo>
                <a:lnTo>
                  <a:pt x="0" y="139674"/>
                </a:lnTo>
                <a:lnTo>
                  <a:pt x="139641" y="276466"/>
                </a:lnTo>
                <a:lnTo>
                  <a:pt x="208737" y="206629"/>
                </a:lnTo>
                <a:lnTo>
                  <a:pt x="277119" y="136791"/>
                </a:lnTo>
                <a:lnTo>
                  <a:pt x="1367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096" y="438133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8" y="0"/>
                </a:moveTo>
                <a:lnTo>
                  <a:pt x="0" y="139674"/>
                </a:lnTo>
                <a:lnTo>
                  <a:pt x="139641" y="276466"/>
                </a:lnTo>
                <a:lnTo>
                  <a:pt x="208737" y="206629"/>
                </a:lnTo>
                <a:lnTo>
                  <a:pt x="277119" y="136791"/>
                </a:lnTo>
                <a:lnTo>
                  <a:pt x="1367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096" y="487883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60">
                <a:moveTo>
                  <a:pt x="136758" y="0"/>
                </a:moveTo>
                <a:lnTo>
                  <a:pt x="0" y="139674"/>
                </a:lnTo>
                <a:lnTo>
                  <a:pt x="139641" y="276466"/>
                </a:lnTo>
                <a:lnTo>
                  <a:pt x="208737" y="206629"/>
                </a:lnTo>
                <a:lnTo>
                  <a:pt x="277119" y="136791"/>
                </a:lnTo>
                <a:lnTo>
                  <a:pt x="1367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539293" y="211417"/>
            <a:ext cx="50679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15" dirty="0"/>
              <a:t>Architecture</a:t>
            </a:r>
            <a:endParaRPr sz="600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556" y="1714500"/>
            <a:ext cx="11058525" cy="8381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25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60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67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250461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70"/>
                </a:lnTo>
                <a:lnTo>
                  <a:pt x="377954" y="1980007"/>
                </a:lnTo>
                <a:lnTo>
                  <a:pt x="437713" y="1949770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6"/>
                </a:lnTo>
                <a:lnTo>
                  <a:pt x="735791" y="1229772"/>
                </a:lnTo>
                <a:lnTo>
                  <a:pt x="714911" y="1165697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8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9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8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7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3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9"/>
                </a:lnTo>
                <a:lnTo>
                  <a:pt x="701953" y="900740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26176" y="-721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5059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82"/>
                </a:lnTo>
                <a:lnTo>
                  <a:pt x="2888826" y="12239"/>
                </a:lnTo>
                <a:lnTo>
                  <a:pt x="2945089" y="27359"/>
                </a:lnTo>
                <a:lnTo>
                  <a:pt x="2999701" y="48235"/>
                </a:lnTo>
                <a:lnTo>
                  <a:pt x="3051646" y="74156"/>
                </a:lnTo>
                <a:lnTo>
                  <a:pt x="3099781" y="105832"/>
                </a:lnTo>
                <a:lnTo>
                  <a:pt x="3145249" y="142548"/>
                </a:lnTo>
                <a:lnTo>
                  <a:pt x="3186271" y="183584"/>
                </a:lnTo>
                <a:lnTo>
                  <a:pt x="3222976" y="228943"/>
                </a:lnTo>
                <a:lnTo>
                  <a:pt x="3254600" y="277897"/>
                </a:lnTo>
                <a:lnTo>
                  <a:pt x="3280509" y="329014"/>
                </a:lnTo>
                <a:lnTo>
                  <a:pt x="3301465" y="383728"/>
                </a:lnTo>
                <a:lnTo>
                  <a:pt x="3316579" y="439881"/>
                </a:lnTo>
                <a:lnTo>
                  <a:pt x="3325850" y="496758"/>
                </a:lnTo>
                <a:lnTo>
                  <a:pt x="3326828" y="510123"/>
                </a:lnTo>
              </a:path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1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8" y="7204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8" y="0"/>
                </a:moveTo>
                <a:lnTo>
                  <a:pt x="1721014" y="2882"/>
                </a:lnTo>
                <a:lnTo>
                  <a:pt x="1777912" y="12239"/>
                </a:lnTo>
                <a:lnTo>
                  <a:pt x="1834048" y="27359"/>
                </a:lnTo>
                <a:lnTo>
                  <a:pt x="1888788" y="48235"/>
                </a:lnTo>
                <a:lnTo>
                  <a:pt x="1940606" y="74156"/>
                </a:lnTo>
                <a:lnTo>
                  <a:pt x="1988868" y="105832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5" y="228943"/>
                </a:lnTo>
                <a:lnTo>
                  <a:pt x="2143687" y="277897"/>
                </a:lnTo>
                <a:lnTo>
                  <a:pt x="2169596" y="329014"/>
                </a:lnTo>
                <a:lnTo>
                  <a:pt x="2190425" y="383728"/>
                </a:lnTo>
                <a:lnTo>
                  <a:pt x="2205538" y="439881"/>
                </a:lnTo>
                <a:lnTo>
                  <a:pt x="2214937" y="496758"/>
                </a:lnTo>
                <a:lnTo>
                  <a:pt x="2215914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204"/>
                </a:lnTo>
                <a:lnTo>
                  <a:pt x="1633888" y="720"/>
                </a:lnTo>
                <a:lnTo>
                  <a:pt x="1662718" y="0"/>
                </a:lnTo>
              </a:path>
              <a:path w="3327400" h="510540">
                <a:moveTo>
                  <a:pt x="552491" y="0"/>
                </a:moveTo>
                <a:lnTo>
                  <a:pt x="610812" y="2882"/>
                </a:lnTo>
                <a:lnTo>
                  <a:pt x="667684" y="12239"/>
                </a:lnTo>
                <a:lnTo>
                  <a:pt x="723897" y="27359"/>
                </a:lnTo>
                <a:lnTo>
                  <a:pt x="778509" y="48235"/>
                </a:lnTo>
                <a:lnTo>
                  <a:pt x="830454" y="74156"/>
                </a:lnTo>
                <a:lnTo>
                  <a:pt x="878589" y="105832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43"/>
                </a:lnTo>
                <a:lnTo>
                  <a:pt x="1033408" y="277897"/>
                </a:lnTo>
                <a:lnTo>
                  <a:pt x="1059317" y="329014"/>
                </a:lnTo>
                <a:lnTo>
                  <a:pt x="1080273" y="383728"/>
                </a:lnTo>
                <a:lnTo>
                  <a:pt x="1095387" y="439881"/>
                </a:lnTo>
                <a:lnTo>
                  <a:pt x="1104785" y="496758"/>
                </a:lnTo>
                <a:lnTo>
                  <a:pt x="1105763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204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087724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1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4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4"/>
                  </a:lnTo>
                  <a:lnTo>
                    <a:pt x="456218" y="2244899"/>
                  </a:lnTo>
                  <a:lnTo>
                    <a:pt x="491593" y="2273432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-3956050" y="680349"/>
            <a:ext cx="15038506" cy="2632144"/>
          </a:xfrm>
          <a:prstGeom prst="rect">
            <a:avLst/>
          </a:prstGeom>
        </p:spPr>
        <p:txBody>
          <a:bodyPr vert="horz" wrap="square" lIns="0" tIns="213105" rIns="0" bIns="0" rtlCol="0">
            <a:spAutoFit/>
          </a:bodyPr>
          <a:lstStyle/>
          <a:p>
            <a:pPr marL="1575435">
              <a:lnSpc>
                <a:spcPct val="100000"/>
              </a:lnSpc>
              <a:spcBef>
                <a:spcPts val="100"/>
              </a:spcBef>
            </a:pPr>
            <a:r>
              <a:rPr sz="6000" spc="250" dirty="0">
                <a:latin typeface="Tahoma"/>
                <a:cs typeface="Tahoma"/>
              </a:rPr>
              <a:t>Componenets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716" y="3260293"/>
            <a:ext cx="180975" cy="1809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154182" y="3002229"/>
            <a:ext cx="9092565" cy="5554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45920">
              <a:lnSpc>
                <a:spcPct val="100800"/>
              </a:lnSpc>
              <a:spcBef>
                <a:spcPts val="90"/>
              </a:spcBef>
            </a:pPr>
            <a:r>
              <a:rPr sz="4000" spc="165" dirty="0">
                <a:latin typeface="Lucida Sans Unicode"/>
                <a:cs typeface="Lucida Sans Unicode"/>
              </a:rPr>
              <a:t>Nova</a:t>
            </a:r>
            <a:r>
              <a:rPr sz="4000" spc="-190" dirty="0">
                <a:latin typeface="Lucida Sans Unicode"/>
                <a:cs typeface="Lucida Sans Unicode"/>
              </a:rPr>
              <a:t> </a:t>
            </a:r>
            <a:r>
              <a:rPr sz="4000" spc="235" dirty="0">
                <a:latin typeface="Lucida Sans Unicode"/>
                <a:cs typeface="Lucida Sans Unicode"/>
              </a:rPr>
              <a:t>(compute</a:t>
            </a:r>
            <a:r>
              <a:rPr sz="4000" spc="-190" dirty="0">
                <a:latin typeface="Lucida Sans Unicode"/>
                <a:cs typeface="Lucida Sans Unicode"/>
              </a:rPr>
              <a:t> </a:t>
            </a:r>
            <a:r>
              <a:rPr sz="4000" spc="155" dirty="0">
                <a:latin typeface="Lucida Sans Unicode"/>
                <a:cs typeface="Lucida Sans Unicode"/>
              </a:rPr>
              <a:t>service) </a:t>
            </a:r>
            <a:r>
              <a:rPr sz="4000" dirty="0">
                <a:latin typeface="Lucida Sans Unicode"/>
                <a:cs typeface="Lucida Sans Unicode"/>
              </a:rPr>
              <a:t>Neutron</a:t>
            </a:r>
            <a:r>
              <a:rPr sz="4000" spc="-100" dirty="0">
                <a:latin typeface="Lucida Sans Unicode"/>
                <a:cs typeface="Lucida Sans Unicode"/>
              </a:rPr>
              <a:t> </a:t>
            </a:r>
            <a:r>
              <a:rPr sz="4000" spc="70" dirty="0">
                <a:latin typeface="Lucida Sans Unicode"/>
                <a:cs typeface="Lucida Sans Unicode"/>
              </a:rPr>
              <a:t>(networking</a:t>
            </a:r>
            <a:r>
              <a:rPr sz="4000" spc="-100" dirty="0">
                <a:latin typeface="Lucida Sans Unicode"/>
                <a:cs typeface="Lucida Sans Unicode"/>
              </a:rPr>
              <a:t> </a:t>
            </a:r>
            <a:r>
              <a:rPr sz="4000" spc="155" dirty="0">
                <a:latin typeface="Lucida Sans Unicode"/>
                <a:cs typeface="Lucida Sans Unicode"/>
              </a:rPr>
              <a:t>service) </a:t>
            </a:r>
            <a:r>
              <a:rPr sz="4000" dirty="0">
                <a:latin typeface="Lucida Sans Unicode"/>
                <a:cs typeface="Lucida Sans Unicode"/>
              </a:rPr>
              <a:t>Swift</a:t>
            </a:r>
            <a:r>
              <a:rPr sz="4000" spc="-165" dirty="0">
                <a:latin typeface="Lucida Sans Unicode"/>
                <a:cs typeface="Lucida Sans Unicode"/>
              </a:rPr>
              <a:t> </a:t>
            </a:r>
            <a:r>
              <a:rPr sz="4000" spc="165" dirty="0">
                <a:latin typeface="Lucida Sans Unicode"/>
                <a:cs typeface="Lucida Sans Unicode"/>
              </a:rPr>
              <a:t>(object</a:t>
            </a:r>
            <a:r>
              <a:rPr sz="4000" spc="-160" dirty="0">
                <a:latin typeface="Lucida Sans Unicode"/>
                <a:cs typeface="Lucida Sans Unicode"/>
              </a:rPr>
              <a:t> </a:t>
            </a:r>
            <a:r>
              <a:rPr sz="4000" spc="170" dirty="0">
                <a:latin typeface="Lucida Sans Unicode"/>
                <a:cs typeface="Lucida Sans Unicode"/>
              </a:rPr>
              <a:t>storage)</a:t>
            </a:r>
            <a:endParaRPr sz="4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4000" spc="85" dirty="0">
                <a:latin typeface="Lucida Sans Unicode"/>
                <a:cs typeface="Lucida Sans Unicode"/>
              </a:rPr>
              <a:t>Cinder</a:t>
            </a:r>
            <a:r>
              <a:rPr sz="4000" spc="-180" dirty="0">
                <a:latin typeface="Lucida Sans Unicode"/>
                <a:cs typeface="Lucida Sans Unicode"/>
              </a:rPr>
              <a:t> </a:t>
            </a:r>
            <a:r>
              <a:rPr sz="4000" spc="120" dirty="0">
                <a:latin typeface="Lucida Sans Unicode"/>
                <a:cs typeface="Lucida Sans Unicode"/>
              </a:rPr>
              <a:t>(block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spc="170" dirty="0">
                <a:latin typeface="Lucida Sans Unicode"/>
                <a:cs typeface="Lucida Sans Unicode"/>
              </a:rPr>
              <a:t>storage)</a:t>
            </a:r>
            <a:endParaRPr sz="4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4000" spc="80" dirty="0">
                <a:latin typeface="Lucida Sans Unicode"/>
                <a:cs typeface="Lucida Sans Unicode"/>
              </a:rPr>
              <a:t>Keystone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spc="80" dirty="0">
                <a:latin typeface="Lucida Sans Unicode"/>
                <a:cs typeface="Lucida Sans Unicode"/>
              </a:rPr>
              <a:t>(identity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service</a:t>
            </a:r>
            <a:r>
              <a:rPr sz="4000" spc="-170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provider)</a:t>
            </a:r>
            <a:endParaRPr sz="4000">
              <a:latin typeface="Lucida Sans Unicode"/>
              <a:cs typeface="Lucida Sans Unicode"/>
            </a:endParaRPr>
          </a:p>
          <a:p>
            <a:pPr marL="12700" marR="758190">
              <a:lnSpc>
                <a:spcPct val="100000"/>
              </a:lnSpc>
              <a:spcBef>
                <a:spcPts val="75"/>
              </a:spcBef>
            </a:pPr>
            <a:r>
              <a:rPr sz="4000" spc="210" dirty="0">
                <a:latin typeface="Lucida Sans Unicode"/>
                <a:cs typeface="Lucida Sans Unicode"/>
              </a:rPr>
              <a:t>Glance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spc="285" dirty="0">
                <a:latin typeface="Lucida Sans Unicode"/>
                <a:cs typeface="Lucida Sans Unicode"/>
              </a:rPr>
              <a:t>(image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service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provider) </a:t>
            </a:r>
            <a:r>
              <a:rPr sz="4000" spc="-105" dirty="0">
                <a:latin typeface="Lucida Sans Unicode"/>
                <a:cs typeface="Lucida Sans Unicode"/>
              </a:rPr>
              <a:t>Horizon</a:t>
            </a:r>
            <a:r>
              <a:rPr sz="4000" spc="-170" dirty="0">
                <a:latin typeface="Lucida Sans Unicode"/>
                <a:cs typeface="Lucida Sans Unicode"/>
              </a:rPr>
              <a:t> </a:t>
            </a:r>
            <a:r>
              <a:rPr sz="4000" spc="235" dirty="0">
                <a:latin typeface="Lucida Sans Unicode"/>
                <a:cs typeface="Lucida Sans Unicode"/>
              </a:rPr>
              <a:t>(dashboard)</a:t>
            </a:r>
            <a:endParaRPr sz="4000">
              <a:latin typeface="Lucida Sans Unicode"/>
              <a:cs typeface="Lucida Sans Unicode"/>
            </a:endParaRPr>
          </a:p>
          <a:p>
            <a:pPr marL="12700" marR="3180715">
              <a:lnSpc>
                <a:spcPct val="100000"/>
              </a:lnSpc>
              <a:spcBef>
                <a:spcPts val="75"/>
              </a:spcBef>
            </a:pPr>
            <a:r>
              <a:rPr sz="4000" spc="105" dirty="0">
                <a:latin typeface="Lucida Sans Unicode"/>
                <a:cs typeface="Lucida Sans Unicode"/>
              </a:rPr>
              <a:t>Ceilometer</a:t>
            </a:r>
            <a:r>
              <a:rPr sz="4000" spc="-185" dirty="0">
                <a:latin typeface="Lucida Sans Unicode"/>
                <a:cs typeface="Lucida Sans Unicode"/>
              </a:rPr>
              <a:t> </a:t>
            </a:r>
            <a:r>
              <a:rPr sz="4000" spc="165" dirty="0">
                <a:latin typeface="Lucida Sans Unicode"/>
                <a:cs typeface="Lucida Sans Unicode"/>
              </a:rPr>
              <a:t>(telemetry) </a:t>
            </a:r>
            <a:r>
              <a:rPr sz="4000" spc="130" dirty="0">
                <a:latin typeface="Lucida Sans Unicode"/>
                <a:cs typeface="Lucida Sans Unicode"/>
              </a:rPr>
              <a:t>Heat</a:t>
            </a:r>
            <a:r>
              <a:rPr sz="4000" spc="-175" dirty="0">
                <a:latin typeface="Lucida Sans Unicode"/>
                <a:cs typeface="Lucida Sans Unicode"/>
              </a:rPr>
              <a:t> </a:t>
            </a:r>
            <a:r>
              <a:rPr sz="4000" spc="120" dirty="0">
                <a:latin typeface="Lucida Sans Unicode"/>
                <a:cs typeface="Lucida Sans Unicode"/>
              </a:rPr>
              <a:t>(orchestration)</a:t>
            </a:r>
            <a:endParaRPr sz="400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716" y="3879418"/>
            <a:ext cx="180975" cy="1809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716" y="4489018"/>
            <a:ext cx="180975" cy="18097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716" y="5108143"/>
            <a:ext cx="180975" cy="1809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716" y="5717743"/>
            <a:ext cx="180975" cy="1809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716" y="6336868"/>
            <a:ext cx="180975" cy="1809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716" y="6946468"/>
            <a:ext cx="180975" cy="18097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716" y="7565593"/>
            <a:ext cx="180975" cy="1809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716" y="8175193"/>
            <a:ext cx="1809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49300" cy="1964689"/>
          </a:xfrm>
          <a:custGeom>
            <a:avLst/>
            <a:gdLst/>
            <a:ahLst/>
            <a:cxnLst/>
            <a:rect l="l" t="t" r="r" b="b"/>
            <a:pathLst>
              <a:path w="749300" h="1964689">
                <a:moveTo>
                  <a:pt x="459804" y="0"/>
                </a:moveTo>
                <a:lnTo>
                  <a:pt x="0" y="0"/>
                </a:lnTo>
                <a:lnTo>
                  <a:pt x="0" y="1964474"/>
                </a:lnTo>
                <a:lnTo>
                  <a:pt x="55944" y="1937842"/>
                </a:lnTo>
                <a:lnTo>
                  <a:pt x="114260" y="1906155"/>
                </a:lnTo>
                <a:lnTo>
                  <a:pt x="170418" y="1871598"/>
                </a:lnTo>
                <a:lnTo>
                  <a:pt x="225856" y="1833435"/>
                </a:lnTo>
                <a:lnTo>
                  <a:pt x="278413" y="1793125"/>
                </a:lnTo>
                <a:lnTo>
                  <a:pt x="328810" y="1749932"/>
                </a:lnTo>
                <a:lnTo>
                  <a:pt x="377046" y="1704568"/>
                </a:lnTo>
                <a:lnTo>
                  <a:pt x="423128" y="1656333"/>
                </a:lnTo>
                <a:lnTo>
                  <a:pt x="466323" y="1605927"/>
                </a:lnTo>
                <a:lnTo>
                  <a:pt x="506641" y="1552651"/>
                </a:lnTo>
                <a:lnTo>
                  <a:pt x="544080" y="1497939"/>
                </a:lnTo>
                <a:lnTo>
                  <a:pt x="578638" y="1441780"/>
                </a:lnTo>
                <a:lnTo>
                  <a:pt x="610318" y="1382750"/>
                </a:lnTo>
                <a:lnTo>
                  <a:pt x="639117" y="1322984"/>
                </a:lnTo>
                <a:lnTo>
                  <a:pt x="665038" y="1261783"/>
                </a:lnTo>
                <a:lnTo>
                  <a:pt x="686633" y="1199146"/>
                </a:lnTo>
                <a:lnTo>
                  <a:pt x="706075" y="1135075"/>
                </a:lnTo>
                <a:lnTo>
                  <a:pt x="721191" y="1070990"/>
                </a:lnTo>
                <a:lnTo>
                  <a:pt x="733435" y="1005484"/>
                </a:lnTo>
                <a:lnTo>
                  <a:pt x="742072" y="939241"/>
                </a:lnTo>
                <a:lnTo>
                  <a:pt x="747831" y="872997"/>
                </a:lnTo>
                <a:lnTo>
                  <a:pt x="749270" y="806767"/>
                </a:lnTo>
                <a:lnTo>
                  <a:pt x="747831" y="740536"/>
                </a:lnTo>
                <a:lnTo>
                  <a:pt x="742072" y="674293"/>
                </a:lnTo>
                <a:lnTo>
                  <a:pt x="733435" y="608050"/>
                </a:lnTo>
                <a:lnTo>
                  <a:pt x="721191" y="542543"/>
                </a:lnTo>
                <a:lnTo>
                  <a:pt x="706075" y="477735"/>
                </a:lnTo>
                <a:lnTo>
                  <a:pt x="687353" y="414388"/>
                </a:lnTo>
                <a:lnTo>
                  <a:pt x="665038" y="351751"/>
                </a:lnTo>
                <a:lnTo>
                  <a:pt x="639117" y="290550"/>
                </a:lnTo>
                <a:lnTo>
                  <a:pt x="611038" y="230073"/>
                </a:lnTo>
                <a:lnTo>
                  <a:pt x="579358" y="171754"/>
                </a:lnTo>
                <a:lnTo>
                  <a:pt x="544080" y="114884"/>
                </a:lnTo>
                <a:lnTo>
                  <a:pt x="506641" y="60159"/>
                </a:lnTo>
                <a:lnTo>
                  <a:pt x="466323" y="7607"/>
                </a:lnTo>
                <a:lnTo>
                  <a:pt x="45980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06509" y="9486421"/>
            <a:ext cx="2035810" cy="800735"/>
          </a:xfrm>
          <a:custGeom>
            <a:avLst/>
            <a:gdLst/>
            <a:ahLst/>
            <a:cxnLst/>
            <a:rect l="l" t="t" r="r" b="b"/>
            <a:pathLst>
              <a:path w="2035809" h="800734">
                <a:moveTo>
                  <a:pt x="2035470" y="640075"/>
                </a:moveTo>
                <a:lnTo>
                  <a:pt x="2031864" y="573112"/>
                </a:lnTo>
                <a:lnTo>
                  <a:pt x="2021780" y="506874"/>
                </a:lnTo>
                <a:lnTo>
                  <a:pt x="2003784" y="442074"/>
                </a:lnTo>
                <a:lnTo>
                  <a:pt x="1980022" y="379438"/>
                </a:lnTo>
                <a:lnTo>
                  <a:pt x="1949784" y="319678"/>
                </a:lnTo>
                <a:lnTo>
                  <a:pt x="1913068" y="263520"/>
                </a:lnTo>
                <a:lnTo>
                  <a:pt x="1871310" y="211679"/>
                </a:lnTo>
                <a:lnTo>
                  <a:pt x="1823787" y="164157"/>
                </a:lnTo>
                <a:lnTo>
                  <a:pt x="1771945" y="122400"/>
                </a:lnTo>
                <a:lnTo>
                  <a:pt x="1715075" y="85680"/>
                </a:lnTo>
                <a:lnTo>
                  <a:pt x="1656033" y="55444"/>
                </a:lnTo>
                <a:lnTo>
                  <a:pt x="1593383" y="31681"/>
                </a:lnTo>
                <a:lnTo>
                  <a:pt x="1528588" y="13682"/>
                </a:lnTo>
                <a:lnTo>
                  <a:pt x="1462358" y="3601"/>
                </a:lnTo>
                <a:lnTo>
                  <a:pt x="1395390" y="0"/>
                </a:lnTo>
                <a:lnTo>
                  <a:pt x="1361545" y="720"/>
                </a:lnTo>
                <a:lnTo>
                  <a:pt x="1295315" y="7923"/>
                </a:lnTo>
                <a:lnTo>
                  <a:pt x="1229795" y="21600"/>
                </a:lnTo>
                <a:lnTo>
                  <a:pt x="1165711" y="42481"/>
                </a:lnTo>
                <a:lnTo>
                  <a:pt x="1104510" y="69840"/>
                </a:lnTo>
                <a:lnTo>
                  <a:pt x="1046915" y="102959"/>
                </a:lnTo>
                <a:lnTo>
                  <a:pt x="992915" y="142558"/>
                </a:lnTo>
                <a:lnTo>
                  <a:pt x="942521" y="187201"/>
                </a:lnTo>
                <a:lnTo>
                  <a:pt x="897881" y="237599"/>
                </a:lnTo>
                <a:lnTo>
                  <a:pt x="858269" y="291598"/>
                </a:lnTo>
                <a:lnTo>
                  <a:pt x="825161" y="349195"/>
                </a:lnTo>
                <a:lnTo>
                  <a:pt x="797792" y="410399"/>
                </a:lnTo>
                <a:lnTo>
                  <a:pt x="776913" y="474474"/>
                </a:lnTo>
                <a:lnTo>
                  <a:pt x="763235" y="539993"/>
                </a:lnTo>
                <a:lnTo>
                  <a:pt x="756034" y="606236"/>
                </a:lnTo>
                <a:lnTo>
                  <a:pt x="755311" y="640075"/>
                </a:lnTo>
                <a:lnTo>
                  <a:pt x="755269" y="800576"/>
                </a:lnTo>
              </a:path>
              <a:path w="2035809" h="800734">
                <a:moveTo>
                  <a:pt x="2035470" y="800576"/>
                </a:moveTo>
                <a:lnTo>
                  <a:pt x="2035470" y="640075"/>
                </a:lnTo>
              </a:path>
              <a:path w="2035809" h="800734">
                <a:moveTo>
                  <a:pt x="1280189" y="640075"/>
                </a:moveTo>
                <a:lnTo>
                  <a:pt x="1276595" y="573112"/>
                </a:lnTo>
                <a:lnTo>
                  <a:pt x="1266511" y="506874"/>
                </a:lnTo>
                <a:lnTo>
                  <a:pt x="1248515" y="442074"/>
                </a:lnTo>
                <a:lnTo>
                  <a:pt x="1224753" y="379438"/>
                </a:lnTo>
                <a:lnTo>
                  <a:pt x="1194515" y="319678"/>
                </a:lnTo>
                <a:lnTo>
                  <a:pt x="1157799" y="263520"/>
                </a:lnTo>
                <a:lnTo>
                  <a:pt x="1116029" y="211679"/>
                </a:lnTo>
                <a:lnTo>
                  <a:pt x="1068518" y="164157"/>
                </a:lnTo>
                <a:lnTo>
                  <a:pt x="1016677" y="122400"/>
                </a:lnTo>
                <a:lnTo>
                  <a:pt x="959793" y="85680"/>
                </a:lnTo>
                <a:lnTo>
                  <a:pt x="900751" y="55444"/>
                </a:lnTo>
                <a:lnTo>
                  <a:pt x="838115" y="31681"/>
                </a:lnTo>
                <a:lnTo>
                  <a:pt x="773319" y="13682"/>
                </a:lnTo>
                <a:lnTo>
                  <a:pt x="707076" y="3601"/>
                </a:lnTo>
                <a:lnTo>
                  <a:pt x="640122" y="0"/>
                </a:lnTo>
                <a:lnTo>
                  <a:pt x="606276" y="720"/>
                </a:lnTo>
                <a:lnTo>
                  <a:pt x="540033" y="7923"/>
                </a:lnTo>
                <a:lnTo>
                  <a:pt x="474514" y="21600"/>
                </a:lnTo>
                <a:lnTo>
                  <a:pt x="410442" y="42481"/>
                </a:lnTo>
                <a:lnTo>
                  <a:pt x="349241" y="69840"/>
                </a:lnTo>
                <a:lnTo>
                  <a:pt x="291634" y="102959"/>
                </a:lnTo>
                <a:lnTo>
                  <a:pt x="237633" y="142558"/>
                </a:lnTo>
                <a:lnTo>
                  <a:pt x="187240" y="187201"/>
                </a:lnTo>
                <a:lnTo>
                  <a:pt x="142599" y="237599"/>
                </a:lnTo>
                <a:lnTo>
                  <a:pt x="103000" y="291598"/>
                </a:lnTo>
                <a:lnTo>
                  <a:pt x="69879" y="349195"/>
                </a:lnTo>
                <a:lnTo>
                  <a:pt x="42523" y="410399"/>
                </a:lnTo>
                <a:lnTo>
                  <a:pt x="21644" y="474474"/>
                </a:lnTo>
                <a:lnTo>
                  <a:pt x="7966" y="539993"/>
                </a:lnTo>
                <a:lnTo>
                  <a:pt x="765" y="606236"/>
                </a:lnTo>
                <a:lnTo>
                  <a:pt x="42" y="640075"/>
                </a:lnTo>
                <a:lnTo>
                  <a:pt x="0" y="800576"/>
                </a:lnTo>
              </a:path>
              <a:path w="2035809" h="800734">
                <a:moveTo>
                  <a:pt x="1280189" y="800576"/>
                </a:moveTo>
                <a:lnTo>
                  <a:pt x="1280189" y="6400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03090" y="0"/>
            <a:ext cx="1685289" cy="2103120"/>
          </a:xfrm>
          <a:custGeom>
            <a:avLst/>
            <a:gdLst/>
            <a:ahLst/>
            <a:cxnLst/>
            <a:rect l="l" t="t" r="r" b="b"/>
            <a:pathLst>
              <a:path w="1685290" h="2103120">
                <a:moveTo>
                  <a:pt x="0" y="832700"/>
                </a:moveTo>
                <a:lnTo>
                  <a:pt x="1396" y="766457"/>
                </a:lnTo>
                <a:lnTo>
                  <a:pt x="7111" y="700227"/>
                </a:lnTo>
                <a:lnTo>
                  <a:pt x="15874" y="633983"/>
                </a:lnTo>
                <a:lnTo>
                  <a:pt x="28066" y="568464"/>
                </a:lnTo>
                <a:lnTo>
                  <a:pt x="43179" y="503669"/>
                </a:lnTo>
                <a:lnTo>
                  <a:pt x="61848" y="440308"/>
                </a:lnTo>
                <a:lnTo>
                  <a:pt x="84200" y="377672"/>
                </a:lnTo>
                <a:lnTo>
                  <a:pt x="110108" y="316471"/>
                </a:lnTo>
                <a:lnTo>
                  <a:pt x="138175" y="255993"/>
                </a:lnTo>
                <a:lnTo>
                  <a:pt x="169925" y="197675"/>
                </a:lnTo>
                <a:lnTo>
                  <a:pt x="205104" y="140804"/>
                </a:lnTo>
                <a:lnTo>
                  <a:pt x="242569" y="86080"/>
                </a:lnTo>
                <a:lnTo>
                  <a:pt x="282955" y="33527"/>
                </a:lnTo>
                <a:lnTo>
                  <a:pt x="311677" y="0"/>
                </a:lnTo>
              </a:path>
              <a:path w="1685290" h="2103120">
                <a:moveTo>
                  <a:pt x="1684896" y="2032350"/>
                </a:moveTo>
                <a:lnTo>
                  <a:pt x="1598294" y="2059546"/>
                </a:lnTo>
                <a:lnTo>
                  <a:pt x="1534286" y="2074659"/>
                </a:lnTo>
                <a:lnTo>
                  <a:pt x="1468754" y="2086901"/>
                </a:lnTo>
                <a:lnTo>
                  <a:pt x="1402460" y="2095537"/>
                </a:lnTo>
                <a:lnTo>
                  <a:pt x="1336293" y="2101303"/>
                </a:lnTo>
                <a:lnTo>
                  <a:pt x="1269999" y="2102738"/>
                </a:lnTo>
                <a:lnTo>
                  <a:pt x="1269999" y="2102027"/>
                </a:lnTo>
                <a:lnTo>
                  <a:pt x="1203832" y="2100579"/>
                </a:lnTo>
                <a:lnTo>
                  <a:pt x="1137538" y="2094814"/>
                </a:lnTo>
                <a:lnTo>
                  <a:pt x="1071244" y="2086178"/>
                </a:lnTo>
                <a:lnTo>
                  <a:pt x="1005839" y="2073947"/>
                </a:lnTo>
                <a:lnTo>
                  <a:pt x="941704" y="2058822"/>
                </a:lnTo>
                <a:lnTo>
                  <a:pt x="877569" y="2040102"/>
                </a:lnTo>
                <a:lnTo>
                  <a:pt x="814958" y="2017788"/>
                </a:lnTo>
                <a:lnTo>
                  <a:pt x="753744" y="1992579"/>
                </a:lnTo>
                <a:lnTo>
                  <a:pt x="693292" y="1963788"/>
                </a:lnTo>
                <a:lnTo>
                  <a:pt x="634999" y="1932101"/>
                </a:lnTo>
                <a:lnTo>
                  <a:pt x="578865" y="1897544"/>
                </a:lnTo>
                <a:lnTo>
                  <a:pt x="523366" y="1859381"/>
                </a:lnTo>
                <a:lnTo>
                  <a:pt x="470788" y="1819071"/>
                </a:lnTo>
                <a:lnTo>
                  <a:pt x="420496" y="1775866"/>
                </a:lnTo>
                <a:lnTo>
                  <a:pt x="372236" y="1730514"/>
                </a:lnTo>
                <a:lnTo>
                  <a:pt x="326135" y="1682267"/>
                </a:lnTo>
                <a:lnTo>
                  <a:pt x="282955" y="1631873"/>
                </a:lnTo>
                <a:lnTo>
                  <a:pt x="242569" y="1578597"/>
                </a:lnTo>
                <a:lnTo>
                  <a:pt x="205104" y="1523872"/>
                </a:lnTo>
                <a:lnTo>
                  <a:pt x="170560" y="1467726"/>
                </a:lnTo>
                <a:lnTo>
                  <a:pt x="138937" y="1408683"/>
                </a:lnTo>
                <a:lnTo>
                  <a:pt x="110108" y="1348917"/>
                </a:lnTo>
                <a:lnTo>
                  <a:pt x="84200" y="1287729"/>
                </a:lnTo>
                <a:lnTo>
                  <a:pt x="62610" y="1225092"/>
                </a:lnTo>
                <a:lnTo>
                  <a:pt x="43179" y="1161008"/>
                </a:lnTo>
                <a:lnTo>
                  <a:pt x="28066" y="1096924"/>
                </a:lnTo>
                <a:lnTo>
                  <a:pt x="15874" y="1031417"/>
                </a:lnTo>
                <a:lnTo>
                  <a:pt x="7111" y="965174"/>
                </a:lnTo>
                <a:lnTo>
                  <a:pt x="1396" y="898931"/>
                </a:lnTo>
                <a:lnTo>
                  <a:pt x="0" y="832700"/>
                </a:lnTo>
              </a:path>
              <a:path w="1685290" h="2103120">
                <a:moveTo>
                  <a:pt x="629919" y="832700"/>
                </a:moveTo>
                <a:lnTo>
                  <a:pt x="633602" y="765746"/>
                </a:lnTo>
                <a:lnTo>
                  <a:pt x="643635" y="699503"/>
                </a:lnTo>
                <a:lnTo>
                  <a:pt x="661669" y="634707"/>
                </a:lnTo>
                <a:lnTo>
                  <a:pt x="685418" y="572071"/>
                </a:lnTo>
                <a:lnTo>
                  <a:pt x="715644" y="512305"/>
                </a:lnTo>
                <a:lnTo>
                  <a:pt x="752347" y="456145"/>
                </a:lnTo>
                <a:lnTo>
                  <a:pt x="794130" y="404317"/>
                </a:lnTo>
                <a:lnTo>
                  <a:pt x="841628" y="356793"/>
                </a:lnTo>
                <a:lnTo>
                  <a:pt x="893444" y="315036"/>
                </a:lnTo>
                <a:lnTo>
                  <a:pt x="950340" y="278320"/>
                </a:lnTo>
                <a:lnTo>
                  <a:pt x="1009395" y="248069"/>
                </a:lnTo>
                <a:lnTo>
                  <a:pt x="1072006" y="224320"/>
                </a:lnTo>
                <a:lnTo>
                  <a:pt x="1136776" y="206324"/>
                </a:lnTo>
                <a:lnTo>
                  <a:pt x="1203070" y="196240"/>
                </a:lnTo>
                <a:lnTo>
                  <a:pt x="1269999" y="192633"/>
                </a:lnTo>
                <a:lnTo>
                  <a:pt x="1303908" y="193357"/>
                </a:lnTo>
                <a:lnTo>
                  <a:pt x="1370075" y="200558"/>
                </a:lnTo>
                <a:lnTo>
                  <a:pt x="1435607" y="214236"/>
                </a:lnTo>
                <a:lnTo>
                  <a:pt x="1499742" y="235115"/>
                </a:lnTo>
                <a:lnTo>
                  <a:pt x="1560829" y="262470"/>
                </a:lnTo>
                <a:lnTo>
                  <a:pt x="1618487" y="295592"/>
                </a:lnTo>
                <a:lnTo>
                  <a:pt x="1672462" y="335191"/>
                </a:lnTo>
                <a:lnTo>
                  <a:pt x="1684896" y="345558"/>
                </a:lnTo>
              </a:path>
              <a:path w="1685290" h="2103120">
                <a:moveTo>
                  <a:pt x="1684896" y="1319220"/>
                </a:moveTo>
                <a:lnTo>
                  <a:pt x="1645792" y="1350365"/>
                </a:lnTo>
                <a:lnTo>
                  <a:pt x="1589658" y="1387081"/>
                </a:lnTo>
                <a:lnTo>
                  <a:pt x="1529968" y="1417319"/>
                </a:lnTo>
                <a:lnTo>
                  <a:pt x="1467230" y="1441081"/>
                </a:lnTo>
                <a:lnTo>
                  <a:pt x="1403222" y="1458353"/>
                </a:lnTo>
                <a:lnTo>
                  <a:pt x="1336928" y="1469161"/>
                </a:lnTo>
                <a:lnTo>
                  <a:pt x="1269999" y="1472755"/>
                </a:lnTo>
                <a:lnTo>
                  <a:pt x="1269999" y="1472031"/>
                </a:lnTo>
                <a:lnTo>
                  <a:pt x="1236852" y="1471320"/>
                </a:lnTo>
                <a:lnTo>
                  <a:pt x="1169923" y="1464119"/>
                </a:lnTo>
                <a:lnTo>
                  <a:pt x="1104391" y="1450441"/>
                </a:lnTo>
                <a:lnTo>
                  <a:pt x="1041018" y="1429562"/>
                </a:lnTo>
                <a:lnTo>
                  <a:pt x="979804" y="1402206"/>
                </a:lnTo>
                <a:lnTo>
                  <a:pt x="921511" y="1369085"/>
                </a:lnTo>
                <a:lnTo>
                  <a:pt x="867536" y="1329486"/>
                </a:lnTo>
                <a:lnTo>
                  <a:pt x="817879" y="1284846"/>
                </a:lnTo>
                <a:lnTo>
                  <a:pt x="772540" y="1235163"/>
                </a:lnTo>
                <a:lnTo>
                  <a:pt x="733678" y="1181163"/>
                </a:lnTo>
                <a:lnTo>
                  <a:pt x="699769" y="1122857"/>
                </a:lnTo>
                <a:lnTo>
                  <a:pt x="672464" y="1061656"/>
                </a:lnTo>
                <a:lnTo>
                  <a:pt x="652271" y="998296"/>
                </a:lnTo>
                <a:lnTo>
                  <a:pt x="637920" y="932776"/>
                </a:lnTo>
                <a:lnTo>
                  <a:pt x="630681" y="865822"/>
                </a:lnTo>
                <a:lnTo>
                  <a:pt x="629919" y="83270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501170" y="1154809"/>
            <a:ext cx="6435725" cy="7952740"/>
            <a:chOff x="11501170" y="1154809"/>
            <a:chExt cx="6435725" cy="7952740"/>
          </a:xfrm>
        </p:grpSpPr>
        <p:sp>
          <p:nvSpPr>
            <p:cNvPr id="6" name="object 6"/>
            <p:cNvSpPr/>
            <p:nvPr/>
          </p:nvSpPr>
          <p:spPr>
            <a:xfrm>
              <a:off x="17126436" y="7601447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59"/>
                  </a:moveTo>
                  <a:lnTo>
                    <a:pt x="1523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23"/>
                  </a:lnTo>
                </a:path>
                <a:path w="772159" h="1281429">
                  <a:moveTo>
                    <a:pt x="0" y="632872"/>
                  </a:moveTo>
                  <a:lnTo>
                    <a:pt x="770329" y="1280859"/>
                  </a:lnTo>
                </a:path>
                <a:path w="772159" h="1281429">
                  <a:moveTo>
                    <a:pt x="8000" y="637914"/>
                  </a:moveTo>
                  <a:lnTo>
                    <a:pt x="771726" y="636466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1170" y="1154809"/>
              <a:ext cx="6387706" cy="795233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2203450" y="487354"/>
            <a:ext cx="15038506" cy="2632144"/>
          </a:xfrm>
          <a:prstGeom prst="rect">
            <a:avLst/>
          </a:prstGeom>
        </p:spPr>
        <p:txBody>
          <a:bodyPr vert="horz" wrap="square" lIns="0" tIns="676262" rIns="0" bIns="0" rtlCol="0">
            <a:spAutoFit/>
          </a:bodyPr>
          <a:lstStyle/>
          <a:p>
            <a:pPr marL="1001394">
              <a:lnSpc>
                <a:spcPct val="100000"/>
              </a:lnSpc>
              <a:spcBef>
                <a:spcPts val="125"/>
              </a:spcBef>
            </a:pPr>
            <a:r>
              <a:rPr spc="215" dirty="0">
                <a:latin typeface="Tahoma"/>
                <a:cs typeface="Tahoma"/>
              </a:rPr>
              <a:t>Nova</a:t>
            </a:r>
            <a:r>
              <a:rPr spc="-470" dirty="0">
                <a:latin typeface="Tahoma"/>
                <a:cs typeface="Tahoma"/>
              </a:rPr>
              <a:t> </a:t>
            </a:r>
            <a:r>
              <a:rPr spc="200" dirty="0">
                <a:latin typeface="Tahoma"/>
                <a:cs typeface="Tahoma"/>
              </a:rPr>
              <a:t>(compute</a:t>
            </a:r>
            <a:r>
              <a:rPr spc="-465" dirty="0">
                <a:latin typeface="Tahoma"/>
                <a:cs typeface="Tahoma"/>
              </a:rPr>
              <a:t> </a:t>
            </a:r>
            <a:r>
              <a:rPr spc="155" dirty="0">
                <a:latin typeface="Tahoma"/>
                <a:cs typeface="Tahoma"/>
              </a:rPr>
              <a:t>service)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6209" y="3215564"/>
            <a:ext cx="10512425" cy="4326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0"/>
              </a:spcBef>
            </a:pP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545" dirty="0">
                <a:latin typeface="Lucida Sans Unicode"/>
                <a:cs typeface="Lucida Sans Unicode"/>
              </a:rPr>
              <a:t> </a:t>
            </a:r>
            <a:r>
              <a:rPr sz="4000" spc="285" dirty="0">
                <a:latin typeface="Lucida Sans Unicode"/>
                <a:cs typeface="Lucida Sans Unicode"/>
              </a:rPr>
              <a:t>manages</a:t>
            </a:r>
            <a:r>
              <a:rPr sz="4000" spc="545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545" dirty="0">
                <a:latin typeface="Lucida Sans Unicode"/>
                <a:cs typeface="Lucida Sans Unicode"/>
              </a:rPr>
              <a:t> </a:t>
            </a:r>
            <a:r>
              <a:rPr sz="4000" spc="195" dirty="0">
                <a:latin typeface="Lucida Sans Unicode"/>
                <a:cs typeface="Lucida Sans Unicode"/>
              </a:rPr>
              <a:t>compute</a:t>
            </a:r>
            <a:r>
              <a:rPr sz="4000" spc="545" dirty="0">
                <a:latin typeface="Lucida Sans Unicode"/>
                <a:cs typeface="Lucida Sans Unicode"/>
              </a:rPr>
              <a:t> </a:t>
            </a:r>
            <a:r>
              <a:rPr sz="4000" spc="95" dirty="0">
                <a:latin typeface="Lucida Sans Unicode"/>
                <a:cs typeface="Lucida Sans Unicode"/>
              </a:rPr>
              <a:t>resources</a:t>
            </a:r>
            <a:r>
              <a:rPr sz="4000" spc="545" dirty="0">
                <a:latin typeface="Lucida Sans Unicode"/>
                <a:cs typeface="Lucida Sans Unicode"/>
              </a:rPr>
              <a:t> </a:t>
            </a:r>
            <a:r>
              <a:rPr sz="4000" spc="-20" dirty="0">
                <a:latin typeface="Lucida Sans Unicode"/>
                <a:cs typeface="Lucida Sans Unicode"/>
              </a:rPr>
              <a:t>like </a:t>
            </a:r>
            <a:r>
              <a:rPr sz="4000" spc="65" dirty="0">
                <a:latin typeface="Lucida Sans Unicode"/>
                <a:cs typeface="Lucida Sans Unicode"/>
              </a:rPr>
              <a:t>creating,</a:t>
            </a:r>
            <a:r>
              <a:rPr sz="4000" spc="63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deleting,</a:t>
            </a:r>
            <a:r>
              <a:rPr sz="4000" spc="635" dirty="0">
                <a:latin typeface="Lucida Sans Unicode"/>
                <a:cs typeface="Lucida Sans Unicode"/>
              </a:rPr>
              <a:t> 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640" dirty="0">
                <a:latin typeface="Lucida Sans Unicode"/>
                <a:cs typeface="Lucida Sans Unicode"/>
              </a:rPr>
              <a:t>  </a:t>
            </a:r>
            <a:r>
              <a:rPr sz="4000" spc="95" dirty="0">
                <a:latin typeface="Lucida Sans Unicode"/>
                <a:cs typeface="Lucida Sans Unicode"/>
              </a:rPr>
              <a:t>handling</a:t>
            </a:r>
            <a:r>
              <a:rPr sz="4000" spc="635" dirty="0">
                <a:latin typeface="Lucida Sans Unicode"/>
                <a:cs typeface="Lucida Sans Unicode"/>
              </a:rPr>
              <a:t>  </a:t>
            </a:r>
            <a:r>
              <a:rPr sz="4000" spc="70" dirty="0">
                <a:latin typeface="Lucida Sans Unicode"/>
                <a:cs typeface="Lucida Sans Unicode"/>
              </a:rPr>
              <a:t>the </a:t>
            </a:r>
            <a:r>
              <a:rPr sz="4000" spc="50" dirty="0">
                <a:latin typeface="Lucida Sans Unicode"/>
                <a:cs typeface="Lucida Sans Unicode"/>
              </a:rPr>
              <a:t>scheduling.</a:t>
            </a:r>
            <a:r>
              <a:rPr sz="4000" spc="-2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-20" dirty="0">
                <a:latin typeface="Lucida Sans Unicode"/>
                <a:cs typeface="Lucida Sans Unicode"/>
              </a:rPr>
              <a:t> </a:t>
            </a:r>
            <a:r>
              <a:rPr sz="4000" spc="320" dirty="0">
                <a:latin typeface="Lucida Sans Unicode"/>
                <a:cs typeface="Lucida Sans Unicode"/>
              </a:rPr>
              <a:t>can</a:t>
            </a:r>
            <a:r>
              <a:rPr sz="4000" spc="-20" dirty="0">
                <a:latin typeface="Lucida Sans Unicode"/>
                <a:cs typeface="Lucida Sans Unicode"/>
              </a:rPr>
              <a:t> </a:t>
            </a:r>
            <a:r>
              <a:rPr sz="4000" spc="229" dirty="0">
                <a:latin typeface="Lucida Sans Unicode"/>
                <a:cs typeface="Lucida Sans Unicode"/>
              </a:rPr>
              <a:t>be</a:t>
            </a:r>
            <a:r>
              <a:rPr sz="4000" spc="-20" dirty="0">
                <a:latin typeface="Lucida Sans Unicode"/>
                <a:cs typeface="Lucida Sans Unicode"/>
              </a:rPr>
              <a:t> </a:t>
            </a:r>
            <a:r>
              <a:rPr sz="4000" spc="160" dirty="0">
                <a:latin typeface="Lucida Sans Unicode"/>
                <a:cs typeface="Lucida Sans Unicode"/>
              </a:rPr>
              <a:t>seen</a:t>
            </a:r>
            <a:r>
              <a:rPr sz="4000" spc="-20" dirty="0">
                <a:latin typeface="Lucida Sans Unicode"/>
                <a:cs typeface="Lucida Sans Unicode"/>
              </a:rPr>
              <a:t> </a:t>
            </a:r>
            <a:r>
              <a:rPr sz="4000" spc="280" dirty="0">
                <a:latin typeface="Lucida Sans Unicode"/>
                <a:cs typeface="Lucida Sans Unicode"/>
              </a:rPr>
              <a:t>as</a:t>
            </a:r>
            <a:r>
              <a:rPr sz="4000" spc="-20" dirty="0">
                <a:latin typeface="Lucida Sans Unicode"/>
                <a:cs typeface="Lucida Sans Unicode"/>
              </a:rPr>
              <a:t> </a:t>
            </a:r>
            <a:r>
              <a:rPr sz="4000" spc="505" dirty="0">
                <a:latin typeface="Lucida Sans Unicode"/>
                <a:cs typeface="Lucida Sans Unicode"/>
              </a:rPr>
              <a:t>a</a:t>
            </a:r>
            <a:r>
              <a:rPr sz="4000" spc="-20" dirty="0">
                <a:latin typeface="Lucida Sans Unicode"/>
                <a:cs typeface="Lucida Sans Unicode"/>
              </a:rPr>
              <a:t> </a:t>
            </a:r>
            <a:r>
              <a:rPr sz="4000" spc="150" dirty="0">
                <a:latin typeface="Lucida Sans Unicode"/>
                <a:cs typeface="Lucida Sans Unicode"/>
              </a:rPr>
              <a:t>program </a:t>
            </a:r>
            <a:r>
              <a:rPr sz="4000" spc="195" dirty="0">
                <a:latin typeface="Lucida Sans Unicode"/>
                <a:cs typeface="Lucida Sans Unicode"/>
              </a:rPr>
              <a:t>dedicated</a:t>
            </a:r>
            <a:r>
              <a:rPr sz="4000" spc="690" dirty="0">
                <a:latin typeface="Lucida Sans Unicode"/>
                <a:cs typeface="Lucida Sans Unicode"/>
              </a:rPr>
              <a:t>   </a:t>
            </a:r>
            <a:r>
              <a:rPr sz="4000" dirty="0">
                <a:latin typeface="Lucida Sans Unicode"/>
                <a:cs typeface="Lucida Sans Unicode"/>
              </a:rPr>
              <a:t>to</a:t>
            </a:r>
            <a:r>
              <a:rPr sz="4000" spc="690" dirty="0">
                <a:latin typeface="Lucida Sans Unicode"/>
                <a:cs typeface="Lucida Sans Unicode"/>
              </a:rPr>
              <a:t>  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690" dirty="0">
                <a:latin typeface="Lucida Sans Unicode"/>
                <a:cs typeface="Lucida Sans Unicode"/>
              </a:rPr>
              <a:t>   </a:t>
            </a:r>
            <a:r>
              <a:rPr sz="4000" spc="145" dirty="0">
                <a:latin typeface="Lucida Sans Unicode"/>
                <a:cs typeface="Lucida Sans Unicode"/>
              </a:rPr>
              <a:t>automation</a:t>
            </a:r>
            <a:r>
              <a:rPr sz="4000" spc="690" dirty="0">
                <a:latin typeface="Lucida Sans Unicode"/>
                <a:cs typeface="Lucida Sans Unicode"/>
              </a:rPr>
              <a:t>   </a:t>
            </a:r>
            <a:r>
              <a:rPr sz="4000" spc="-25" dirty="0">
                <a:latin typeface="Lucida Sans Unicode"/>
                <a:cs typeface="Lucida Sans Unicode"/>
              </a:rPr>
              <a:t>of </a:t>
            </a:r>
            <a:r>
              <a:rPr sz="4000" spc="95" dirty="0">
                <a:latin typeface="Lucida Sans Unicode"/>
                <a:cs typeface="Lucida Sans Unicode"/>
              </a:rPr>
              <a:t>resources</a:t>
            </a:r>
            <a:r>
              <a:rPr sz="4000" spc="-35" dirty="0">
                <a:latin typeface="Lucida Sans Unicode"/>
                <a:cs typeface="Lucida Sans Unicode"/>
              </a:rPr>
              <a:t>  </a:t>
            </a:r>
            <a:r>
              <a:rPr sz="4000" spc="114" dirty="0">
                <a:latin typeface="Lucida Sans Unicode"/>
                <a:cs typeface="Lucida Sans Unicode"/>
              </a:rPr>
              <a:t>that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spc="204" dirty="0">
                <a:latin typeface="Lucida Sans Unicode"/>
                <a:cs typeface="Lucida Sans Unicode"/>
              </a:rPr>
              <a:t>are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spc="60" dirty="0">
                <a:latin typeface="Lucida Sans Unicode"/>
                <a:cs typeface="Lucida Sans Unicode"/>
              </a:rPr>
              <a:t>responsible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for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spc="70" dirty="0">
                <a:latin typeface="Lucida Sans Unicode"/>
                <a:cs typeface="Lucida Sans Unicode"/>
              </a:rPr>
              <a:t>the </a:t>
            </a:r>
            <a:r>
              <a:rPr sz="4000" dirty="0">
                <a:latin typeface="Lucida Sans Unicode"/>
                <a:cs typeface="Lucida Sans Unicode"/>
              </a:rPr>
              <a:t>virtualization</a:t>
            </a:r>
            <a:r>
              <a:rPr sz="4000" spc="90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of</a:t>
            </a:r>
            <a:r>
              <a:rPr sz="4000" spc="910" dirty="0">
                <a:latin typeface="Lucida Sans Unicode"/>
                <a:cs typeface="Lucida Sans Unicode"/>
              </a:rPr>
              <a:t>  </a:t>
            </a:r>
            <a:r>
              <a:rPr sz="4000" spc="105" dirty="0">
                <a:latin typeface="Lucida Sans Unicode"/>
                <a:cs typeface="Lucida Sans Unicode"/>
              </a:rPr>
              <a:t>services</a:t>
            </a:r>
            <a:r>
              <a:rPr sz="4000" spc="905" dirty="0">
                <a:latin typeface="Lucida Sans Unicode"/>
                <a:cs typeface="Lucida Sans Unicode"/>
              </a:rPr>
              <a:t> 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910" dirty="0">
                <a:latin typeface="Lucida Sans Unicode"/>
                <a:cs typeface="Lucida Sans Unicode"/>
              </a:rPr>
              <a:t>  </a:t>
            </a:r>
            <a:r>
              <a:rPr sz="4000" spc="-10" dirty="0">
                <a:latin typeface="Lucida Sans Unicode"/>
                <a:cs typeface="Lucida Sans Unicode"/>
              </a:rPr>
              <a:t>high- </a:t>
            </a:r>
            <a:r>
              <a:rPr sz="4000" spc="155" dirty="0">
                <a:latin typeface="Lucida Sans Unicode"/>
                <a:cs typeface="Lucida Sans Unicode"/>
              </a:rPr>
              <a:t>performance</a:t>
            </a:r>
            <a:r>
              <a:rPr sz="4000" spc="-185" dirty="0">
                <a:latin typeface="Lucida Sans Unicode"/>
                <a:cs typeface="Lucida Sans Unicode"/>
              </a:rPr>
              <a:t> </a:t>
            </a:r>
            <a:r>
              <a:rPr sz="4000" spc="65" dirty="0">
                <a:latin typeface="Lucida Sans Unicode"/>
                <a:cs typeface="Lucida Sans Unicode"/>
              </a:rPr>
              <a:t>computing.</a:t>
            </a:r>
            <a:endParaRPr sz="4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55980" cy="1906905"/>
          </a:xfrm>
          <a:custGeom>
            <a:avLst/>
            <a:gdLst/>
            <a:ahLst/>
            <a:cxnLst/>
            <a:rect l="l" t="t" r="r" b="b"/>
            <a:pathLst>
              <a:path w="855980" h="1906905">
                <a:moveTo>
                  <a:pt x="640159" y="0"/>
                </a:moveTo>
                <a:lnTo>
                  <a:pt x="0" y="0"/>
                </a:lnTo>
                <a:lnTo>
                  <a:pt x="0" y="1906296"/>
                </a:lnTo>
                <a:lnTo>
                  <a:pt x="40540" y="1891855"/>
                </a:lnTo>
                <a:lnTo>
                  <a:pt x="101733" y="1866658"/>
                </a:lnTo>
                <a:lnTo>
                  <a:pt x="162213" y="1837867"/>
                </a:lnTo>
                <a:lnTo>
                  <a:pt x="220529" y="1806181"/>
                </a:lnTo>
                <a:lnTo>
                  <a:pt x="276685" y="1771624"/>
                </a:lnTo>
                <a:lnTo>
                  <a:pt x="332125" y="1733461"/>
                </a:lnTo>
                <a:lnTo>
                  <a:pt x="384685" y="1693151"/>
                </a:lnTo>
                <a:lnTo>
                  <a:pt x="435079" y="1649945"/>
                </a:lnTo>
                <a:lnTo>
                  <a:pt x="483318" y="1604594"/>
                </a:lnTo>
                <a:lnTo>
                  <a:pt x="529396" y="1556346"/>
                </a:lnTo>
                <a:lnTo>
                  <a:pt x="572595" y="1505953"/>
                </a:lnTo>
                <a:lnTo>
                  <a:pt x="612913" y="1452676"/>
                </a:lnTo>
                <a:lnTo>
                  <a:pt x="650354" y="1397965"/>
                </a:lnTo>
                <a:lnTo>
                  <a:pt x="684912" y="1341805"/>
                </a:lnTo>
                <a:lnTo>
                  <a:pt x="716587" y="1282763"/>
                </a:lnTo>
                <a:lnTo>
                  <a:pt x="745385" y="1223009"/>
                </a:lnTo>
                <a:lnTo>
                  <a:pt x="771306" y="1161808"/>
                </a:lnTo>
                <a:lnTo>
                  <a:pt x="792906" y="1099172"/>
                </a:lnTo>
                <a:lnTo>
                  <a:pt x="812344" y="1035100"/>
                </a:lnTo>
                <a:lnTo>
                  <a:pt x="827464" y="971016"/>
                </a:lnTo>
                <a:lnTo>
                  <a:pt x="839703" y="905497"/>
                </a:lnTo>
                <a:lnTo>
                  <a:pt x="848344" y="839266"/>
                </a:lnTo>
                <a:lnTo>
                  <a:pt x="854104" y="773023"/>
                </a:lnTo>
                <a:lnTo>
                  <a:pt x="855543" y="706793"/>
                </a:lnTo>
                <a:lnTo>
                  <a:pt x="854104" y="640549"/>
                </a:lnTo>
                <a:lnTo>
                  <a:pt x="848344" y="574319"/>
                </a:lnTo>
                <a:lnTo>
                  <a:pt x="839703" y="508076"/>
                </a:lnTo>
                <a:lnTo>
                  <a:pt x="827464" y="442556"/>
                </a:lnTo>
                <a:lnTo>
                  <a:pt x="812344" y="377761"/>
                </a:lnTo>
                <a:lnTo>
                  <a:pt x="793625" y="314401"/>
                </a:lnTo>
                <a:lnTo>
                  <a:pt x="771306" y="251764"/>
                </a:lnTo>
                <a:lnTo>
                  <a:pt x="745385" y="190576"/>
                </a:lnTo>
                <a:lnTo>
                  <a:pt x="717307" y="130098"/>
                </a:lnTo>
                <a:lnTo>
                  <a:pt x="685631" y="71780"/>
                </a:lnTo>
                <a:lnTo>
                  <a:pt x="650354" y="14897"/>
                </a:lnTo>
                <a:lnTo>
                  <a:pt x="6401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12757" y="9386443"/>
            <a:ext cx="2035810" cy="901065"/>
          </a:xfrm>
          <a:custGeom>
            <a:avLst/>
            <a:gdLst/>
            <a:ahLst/>
            <a:cxnLst/>
            <a:rect l="l" t="t" r="r" b="b"/>
            <a:pathLst>
              <a:path w="2035809" h="901065">
                <a:moveTo>
                  <a:pt x="2035497" y="640070"/>
                </a:moveTo>
                <a:lnTo>
                  <a:pt x="2031890" y="573112"/>
                </a:lnTo>
                <a:lnTo>
                  <a:pt x="2021806" y="506874"/>
                </a:lnTo>
                <a:lnTo>
                  <a:pt x="2003810" y="442074"/>
                </a:lnTo>
                <a:lnTo>
                  <a:pt x="1980048" y="379432"/>
                </a:lnTo>
                <a:lnTo>
                  <a:pt x="1949810" y="319673"/>
                </a:lnTo>
                <a:lnTo>
                  <a:pt x="1913094" y="263515"/>
                </a:lnTo>
                <a:lnTo>
                  <a:pt x="1871336" y="211679"/>
                </a:lnTo>
                <a:lnTo>
                  <a:pt x="1823813" y="164158"/>
                </a:lnTo>
                <a:lnTo>
                  <a:pt x="1771972" y="122397"/>
                </a:lnTo>
                <a:lnTo>
                  <a:pt x="1715101" y="85680"/>
                </a:lnTo>
                <a:lnTo>
                  <a:pt x="1656059" y="55439"/>
                </a:lnTo>
                <a:lnTo>
                  <a:pt x="1593410" y="31681"/>
                </a:lnTo>
                <a:lnTo>
                  <a:pt x="1528614" y="13677"/>
                </a:lnTo>
                <a:lnTo>
                  <a:pt x="1462371" y="3596"/>
                </a:lnTo>
                <a:lnTo>
                  <a:pt x="1395417" y="0"/>
                </a:lnTo>
                <a:lnTo>
                  <a:pt x="1361571" y="720"/>
                </a:lnTo>
                <a:lnTo>
                  <a:pt x="1295341" y="7918"/>
                </a:lnTo>
                <a:lnTo>
                  <a:pt x="1229821" y="21600"/>
                </a:lnTo>
                <a:lnTo>
                  <a:pt x="1165737" y="42481"/>
                </a:lnTo>
                <a:lnTo>
                  <a:pt x="1104536" y="69840"/>
                </a:lnTo>
                <a:lnTo>
                  <a:pt x="1046941" y="102959"/>
                </a:lnTo>
                <a:lnTo>
                  <a:pt x="992941" y="142558"/>
                </a:lnTo>
                <a:lnTo>
                  <a:pt x="942547" y="187196"/>
                </a:lnTo>
                <a:lnTo>
                  <a:pt x="897894" y="237594"/>
                </a:lnTo>
                <a:lnTo>
                  <a:pt x="858296" y="291594"/>
                </a:lnTo>
                <a:lnTo>
                  <a:pt x="825187" y="349195"/>
                </a:lnTo>
                <a:lnTo>
                  <a:pt x="797818" y="410394"/>
                </a:lnTo>
                <a:lnTo>
                  <a:pt x="776939" y="474474"/>
                </a:lnTo>
                <a:lnTo>
                  <a:pt x="763262" y="539993"/>
                </a:lnTo>
                <a:lnTo>
                  <a:pt x="756061" y="606232"/>
                </a:lnTo>
                <a:lnTo>
                  <a:pt x="755337" y="640070"/>
                </a:lnTo>
                <a:lnTo>
                  <a:pt x="755270" y="900554"/>
                </a:lnTo>
              </a:path>
              <a:path w="2035809" h="901065">
                <a:moveTo>
                  <a:pt x="2035497" y="900554"/>
                </a:moveTo>
                <a:lnTo>
                  <a:pt x="2035497" y="640070"/>
                </a:lnTo>
              </a:path>
              <a:path w="2035809" h="901065">
                <a:moveTo>
                  <a:pt x="1280215" y="640070"/>
                </a:moveTo>
                <a:lnTo>
                  <a:pt x="1276621" y="573112"/>
                </a:lnTo>
                <a:lnTo>
                  <a:pt x="1266537" y="506874"/>
                </a:lnTo>
                <a:lnTo>
                  <a:pt x="1248541" y="442074"/>
                </a:lnTo>
                <a:lnTo>
                  <a:pt x="1224780" y="379432"/>
                </a:lnTo>
                <a:lnTo>
                  <a:pt x="1194541" y="319673"/>
                </a:lnTo>
                <a:lnTo>
                  <a:pt x="1157812" y="263515"/>
                </a:lnTo>
                <a:lnTo>
                  <a:pt x="1116055" y="211679"/>
                </a:lnTo>
                <a:lnTo>
                  <a:pt x="1068544" y="164158"/>
                </a:lnTo>
                <a:lnTo>
                  <a:pt x="1016703" y="122397"/>
                </a:lnTo>
                <a:lnTo>
                  <a:pt x="959819" y="85680"/>
                </a:lnTo>
                <a:lnTo>
                  <a:pt x="900777" y="55439"/>
                </a:lnTo>
                <a:lnTo>
                  <a:pt x="838141" y="31681"/>
                </a:lnTo>
                <a:lnTo>
                  <a:pt x="773345" y="13677"/>
                </a:lnTo>
                <a:lnTo>
                  <a:pt x="707102" y="3596"/>
                </a:lnTo>
                <a:lnTo>
                  <a:pt x="640148" y="0"/>
                </a:lnTo>
                <a:lnTo>
                  <a:pt x="606302" y="720"/>
                </a:lnTo>
                <a:lnTo>
                  <a:pt x="540059" y="7918"/>
                </a:lnTo>
                <a:lnTo>
                  <a:pt x="474540" y="21600"/>
                </a:lnTo>
                <a:lnTo>
                  <a:pt x="410468" y="42481"/>
                </a:lnTo>
                <a:lnTo>
                  <a:pt x="349267" y="69840"/>
                </a:lnTo>
                <a:lnTo>
                  <a:pt x="291660" y="102959"/>
                </a:lnTo>
                <a:lnTo>
                  <a:pt x="237659" y="142558"/>
                </a:lnTo>
                <a:lnTo>
                  <a:pt x="187266" y="187196"/>
                </a:lnTo>
                <a:lnTo>
                  <a:pt x="142625" y="237594"/>
                </a:lnTo>
                <a:lnTo>
                  <a:pt x="103027" y="291594"/>
                </a:lnTo>
                <a:lnTo>
                  <a:pt x="69905" y="349195"/>
                </a:lnTo>
                <a:lnTo>
                  <a:pt x="42549" y="410394"/>
                </a:lnTo>
                <a:lnTo>
                  <a:pt x="21671" y="474474"/>
                </a:lnTo>
                <a:lnTo>
                  <a:pt x="7993" y="539993"/>
                </a:lnTo>
                <a:lnTo>
                  <a:pt x="792" y="606232"/>
                </a:lnTo>
                <a:lnTo>
                  <a:pt x="68" y="640070"/>
                </a:lnTo>
                <a:lnTo>
                  <a:pt x="0" y="900554"/>
                </a:lnTo>
              </a:path>
              <a:path w="2035809" h="901065">
                <a:moveTo>
                  <a:pt x="1280215" y="900554"/>
                </a:moveTo>
                <a:lnTo>
                  <a:pt x="1280215" y="64007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536591" y="-9358"/>
            <a:ext cx="6760845" cy="8739505"/>
            <a:chOff x="11536591" y="-9358"/>
            <a:chExt cx="6760845" cy="8739505"/>
          </a:xfrm>
        </p:grpSpPr>
        <p:sp>
          <p:nvSpPr>
            <p:cNvPr id="5" name="object 5"/>
            <p:cNvSpPr/>
            <p:nvPr/>
          </p:nvSpPr>
          <p:spPr>
            <a:xfrm>
              <a:off x="16709388" y="0"/>
              <a:ext cx="1579245" cy="2002789"/>
            </a:xfrm>
            <a:custGeom>
              <a:avLst/>
              <a:gdLst/>
              <a:ahLst/>
              <a:cxnLst/>
              <a:rect l="l" t="t" r="r" b="b"/>
              <a:pathLst>
                <a:path w="1579244" h="2002789">
                  <a:moveTo>
                    <a:pt x="0" y="732713"/>
                  </a:moveTo>
                  <a:lnTo>
                    <a:pt x="1396" y="666483"/>
                  </a:lnTo>
                  <a:lnTo>
                    <a:pt x="7111" y="600252"/>
                  </a:lnTo>
                  <a:lnTo>
                    <a:pt x="15747" y="534009"/>
                  </a:lnTo>
                  <a:lnTo>
                    <a:pt x="28066" y="468490"/>
                  </a:lnTo>
                  <a:lnTo>
                    <a:pt x="43179" y="403694"/>
                  </a:lnTo>
                  <a:lnTo>
                    <a:pt x="61848" y="340334"/>
                  </a:lnTo>
                  <a:lnTo>
                    <a:pt x="84200" y="277698"/>
                  </a:lnTo>
                  <a:lnTo>
                    <a:pt x="110108" y="216496"/>
                  </a:lnTo>
                  <a:lnTo>
                    <a:pt x="138175" y="156019"/>
                  </a:lnTo>
                  <a:lnTo>
                    <a:pt x="169798" y="97701"/>
                  </a:lnTo>
                  <a:lnTo>
                    <a:pt x="205104" y="40817"/>
                  </a:lnTo>
                  <a:lnTo>
                    <a:pt x="233055" y="0"/>
                  </a:lnTo>
                </a:path>
                <a:path w="1579244" h="2002789">
                  <a:moveTo>
                    <a:pt x="1578622" y="1964198"/>
                  </a:moveTo>
                  <a:lnTo>
                    <a:pt x="1534159" y="1974684"/>
                  </a:lnTo>
                  <a:lnTo>
                    <a:pt x="1468754" y="1986927"/>
                  </a:lnTo>
                  <a:lnTo>
                    <a:pt x="1402460" y="1995563"/>
                  </a:lnTo>
                  <a:lnTo>
                    <a:pt x="1336166" y="2001316"/>
                  </a:lnTo>
                  <a:lnTo>
                    <a:pt x="1269999" y="2002764"/>
                  </a:lnTo>
                  <a:lnTo>
                    <a:pt x="1269999" y="2002040"/>
                  </a:lnTo>
                  <a:lnTo>
                    <a:pt x="1203705" y="2000605"/>
                  </a:lnTo>
                  <a:lnTo>
                    <a:pt x="1137538" y="1994839"/>
                  </a:lnTo>
                  <a:lnTo>
                    <a:pt x="1071244" y="1986203"/>
                  </a:lnTo>
                  <a:lnTo>
                    <a:pt x="1005712" y="1973960"/>
                  </a:lnTo>
                  <a:lnTo>
                    <a:pt x="941704" y="1958847"/>
                  </a:lnTo>
                  <a:lnTo>
                    <a:pt x="877569" y="1940115"/>
                  </a:lnTo>
                  <a:lnTo>
                    <a:pt x="814958" y="1917801"/>
                  </a:lnTo>
                  <a:lnTo>
                    <a:pt x="753744" y="1892604"/>
                  </a:lnTo>
                  <a:lnTo>
                    <a:pt x="693292" y="1863801"/>
                  </a:lnTo>
                  <a:lnTo>
                    <a:pt x="634999" y="1832127"/>
                  </a:lnTo>
                  <a:lnTo>
                    <a:pt x="578865" y="1797570"/>
                  </a:lnTo>
                  <a:lnTo>
                    <a:pt x="523366" y="1759407"/>
                  </a:lnTo>
                  <a:lnTo>
                    <a:pt x="470788" y="1719097"/>
                  </a:lnTo>
                  <a:lnTo>
                    <a:pt x="420369" y="1675891"/>
                  </a:lnTo>
                  <a:lnTo>
                    <a:pt x="372109" y="1630540"/>
                  </a:lnTo>
                  <a:lnTo>
                    <a:pt x="326135" y="1582292"/>
                  </a:lnTo>
                  <a:lnTo>
                    <a:pt x="282955" y="1531899"/>
                  </a:lnTo>
                  <a:lnTo>
                    <a:pt x="242569" y="1478610"/>
                  </a:lnTo>
                  <a:lnTo>
                    <a:pt x="205104" y="1423898"/>
                  </a:lnTo>
                  <a:lnTo>
                    <a:pt x="170560" y="1367739"/>
                  </a:lnTo>
                  <a:lnTo>
                    <a:pt x="138937" y="1308696"/>
                  </a:lnTo>
                  <a:lnTo>
                    <a:pt x="110108" y="1248943"/>
                  </a:lnTo>
                  <a:lnTo>
                    <a:pt x="84200" y="1187742"/>
                  </a:lnTo>
                  <a:lnTo>
                    <a:pt x="62610" y="1125105"/>
                  </a:lnTo>
                  <a:lnTo>
                    <a:pt x="43179" y="1061034"/>
                  </a:lnTo>
                  <a:lnTo>
                    <a:pt x="28066" y="996949"/>
                  </a:lnTo>
                  <a:lnTo>
                    <a:pt x="15747" y="931430"/>
                  </a:lnTo>
                  <a:lnTo>
                    <a:pt x="7111" y="865200"/>
                  </a:lnTo>
                  <a:lnTo>
                    <a:pt x="1396" y="798956"/>
                  </a:lnTo>
                  <a:lnTo>
                    <a:pt x="0" y="732713"/>
                  </a:lnTo>
                </a:path>
                <a:path w="1579244" h="2002789">
                  <a:moveTo>
                    <a:pt x="629919" y="732713"/>
                  </a:moveTo>
                  <a:lnTo>
                    <a:pt x="633475" y="665759"/>
                  </a:lnTo>
                  <a:lnTo>
                    <a:pt x="643635" y="599516"/>
                  </a:lnTo>
                  <a:lnTo>
                    <a:pt x="661542" y="534733"/>
                  </a:lnTo>
                  <a:lnTo>
                    <a:pt x="685418" y="472084"/>
                  </a:lnTo>
                  <a:lnTo>
                    <a:pt x="715644" y="412330"/>
                  </a:lnTo>
                  <a:lnTo>
                    <a:pt x="752347" y="356171"/>
                  </a:lnTo>
                  <a:lnTo>
                    <a:pt x="794130" y="304330"/>
                  </a:lnTo>
                  <a:lnTo>
                    <a:pt x="841628" y="256819"/>
                  </a:lnTo>
                  <a:lnTo>
                    <a:pt x="893444" y="215049"/>
                  </a:lnTo>
                  <a:lnTo>
                    <a:pt x="950340" y="178333"/>
                  </a:lnTo>
                  <a:lnTo>
                    <a:pt x="1009395" y="148094"/>
                  </a:lnTo>
                  <a:lnTo>
                    <a:pt x="1072006" y="124332"/>
                  </a:lnTo>
                  <a:lnTo>
                    <a:pt x="1136776" y="106337"/>
                  </a:lnTo>
                  <a:lnTo>
                    <a:pt x="1203070" y="96265"/>
                  </a:lnTo>
                  <a:lnTo>
                    <a:pt x="1269999" y="92659"/>
                  </a:lnTo>
                  <a:lnTo>
                    <a:pt x="1303781" y="93383"/>
                  </a:lnTo>
                  <a:lnTo>
                    <a:pt x="1370075" y="100583"/>
                  </a:lnTo>
                  <a:lnTo>
                    <a:pt x="1435607" y="114261"/>
                  </a:lnTo>
                  <a:lnTo>
                    <a:pt x="1499615" y="135140"/>
                  </a:lnTo>
                  <a:lnTo>
                    <a:pt x="1560829" y="162496"/>
                  </a:lnTo>
                  <a:lnTo>
                    <a:pt x="1578622" y="172019"/>
                  </a:lnTo>
                </a:path>
                <a:path w="1579244" h="2002789">
                  <a:moveTo>
                    <a:pt x="1578622" y="1293038"/>
                  </a:moveTo>
                  <a:lnTo>
                    <a:pt x="1529841" y="1317345"/>
                  </a:lnTo>
                  <a:lnTo>
                    <a:pt x="1467230" y="1341107"/>
                  </a:lnTo>
                  <a:lnTo>
                    <a:pt x="1403222" y="1358379"/>
                  </a:lnTo>
                  <a:lnTo>
                    <a:pt x="1336928" y="1369186"/>
                  </a:lnTo>
                  <a:lnTo>
                    <a:pt x="1269999" y="1372781"/>
                  </a:lnTo>
                  <a:lnTo>
                    <a:pt x="1269999" y="1372057"/>
                  </a:lnTo>
                  <a:lnTo>
                    <a:pt x="1236852" y="1371345"/>
                  </a:lnTo>
                  <a:lnTo>
                    <a:pt x="1169923" y="1364145"/>
                  </a:lnTo>
                  <a:lnTo>
                    <a:pt x="1104391" y="1350454"/>
                  </a:lnTo>
                  <a:lnTo>
                    <a:pt x="1041018" y="1329588"/>
                  </a:lnTo>
                  <a:lnTo>
                    <a:pt x="979804" y="1302219"/>
                  </a:lnTo>
                  <a:lnTo>
                    <a:pt x="921511" y="1269110"/>
                  </a:lnTo>
                  <a:lnTo>
                    <a:pt x="867536" y="1229512"/>
                  </a:lnTo>
                  <a:lnTo>
                    <a:pt x="817879" y="1184871"/>
                  </a:lnTo>
                  <a:lnTo>
                    <a:pt x="772540" y="1135189"/>
                  </a:lnTo>
                  <a:lnTo>
                    <a:pt x="733551" y="1081189"/>
                  </a:lnTo>
                  <a:lnTo>
                    <a:pt x="699769" y="1022870"/>
                  </a:lnTo>
                  <a:lnTo>
                    <a:pt x="672337" y="961669"/>
                  </a:lnTo>
                  <a:lnTo>
                    <a:pt x="652271" y="898309"/>
                  </a:lnTo>
                  <a:lnTo>
                    <a:pt x="637793" y="832789"/>
                  </a:lnTo>
                  <a:lnTo>
                    <a:pt x="630681" y="765835"/>
                  </a:lnTo>
                  <a:lnTo>
                    <a:pt x="629919" y="732713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6591" y="777456"/>
              <a:ext cx="6387706" cy="79523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670239" y="309275"/>
            <a:ext cx="15038506" cy="2632144"/>
          </a:xfrm>
          <a:prstGeom prst="rect">
            <a:avLst/>
          </a:prstGeom>
        </p:spPr>
        <p:txBody>
          <a:bodyPr vert="horz" wrap="square" lIns="0" tIns="92232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25"/>
              </a:spcBef>
            </a:pPr>
            <a:r>
              <a:rPr spc="110" dirty="0">
                <a:latin typeface="Tahoma"/>
                <a:cs typeface="Tahoma"/>
              </a:rPr>
              <a:t>Neutron</a:t>
            </a:r>
            <a:r>
              <a:rPr spc="-455" dirty="0">
                <a:latin typeface="Tahoma"/>
                <a:cs typeface="Tahoma"/>
              </a:rPr>
              <a:t> </a:t>
            </a:r>
            <a:r>
              <a:rPr spc="105" dirty="0">
                <a:latin typeface="Tahoma"/>
                <a:cs typeface="Tahoma"/>
              </a:rPr>
              <a:t>(networking</a:t>
            </a:r>
            <a:r>
              <a:rPr spc="-450" dirty="0">
                <a:latin typeface="Tahoma"/>
                <a:cs typeface="Tahoma"/>
              </a:rPr>
              <a:t> </a:t>
            </a:r>
            <a:r>
              <a:rPr spc="155" dirty="0">
                <a:latin typeface="Tahoma"/>
                <a:cs typeface="Tahoma"/>
              </a:rPr>
              <a:t>service)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6602" y="3330147"/>
            <a:ext cx="10664825" cy="24879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5"/>
              </a:spcBef>
            </a:pP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-3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spc="60" dirty="0">
                <a:latin typeface="Lucida Sans Unicode"/>
                <a:cs typeface="Lucida Sans Unicode"/>
              </a:rPr>
              <a:t>responsible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for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spc="130" dirty="0">
                <a:latin typeface="Lucida Sans Unicode"/>
                <a:cs typeface="Lucida Sans Unicode"/>
              </a:rPr>
              <a:t>connecting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spc="50" dirty="0">
                <a:latin typeface="Lucida Sans Unicode"/>
                <a:cs typeface="Lucida Sans Unicode"/>
              </a:rPr>
              <a:t>all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spc="70" dirty="0">
                <a:latin typeface="Lucida Sans Unicode"/>
                <a:cs typeface="Lucida Sans Unicode"/>
              </a:rPr>
              <a:t>the </a:t>
            </a:r>
            <a:r>
              <a:rPr sz="4000" dirty="0">
                <a:latin typeface="Lucida Sans Unicode"/>
                <a:cs typeface="Lucida Sans Unicode"/>
              </a:rPr>
              <a:t>networks</a:t>
            </a:r>
            <a:r>
              <a:rPr sz="4000" spc="770" dirty="0">
                <a:latin typeface="Lucida Sans Unicode"/>
                <a:cs typeface="Lucida Sans Unicode"/>
              </a:rPr>
              <a:t> </a:t>
            </a:r>
            <a:r>
              <a:rPr sz="4000" spc="155" dirty="0">
                <a:latin typeface="Lucida Sans Unicode"/>
                <a:cs typeface="Lucida Sans Unicode"/>
              </a:rPr>
              <a:t>across</a:t>
            </a:r>
            <a:r>
              <a:rPr sz="4000" spc="775" dirty="0">
                <a:latin typeface="Lucida Sans Unicode"/>
                <a:cs typeface="Lucida Sans Unicode"/>
              </a:rPr>
              <a:t> </a:t>
            </a:r>
            <a:r>
              <a:rPr sz="4000" spc="90" dirty="0">
                <a:latin typeface="Lucida Sans Unicode"/>
                <a:cs typeface="Lucida Sans Unicode"/>
              </a:rPr>
              <a:t>OpenStack.</a:t>
            </a:r>
            <a:r>
              <a:rPr sz="4000" spc="77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77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775" dirty="0">
                <a:latin typeface="Lucida Sans Unicode"/>
                <a:cs typeface="Lucida Sans Unicode"/>
              </a:rPr>
              <a:t> </a:t>
            </a:r>
            <a:r>
              <a:rPr sz="4000" spc="285" dirty="0">
                <a:latin typeface="Lucida Sans Unicode"/>
                <a:cs typeface="Lucida Sans Unicode"/>
              </a:rPr>
              <a:t>an</a:t>
            </a:r>
            <a:r>
              <a:rPr sz="4000" spc="775" dirty="0">
                <a:latin typeface="Lucida Sans Unicode"/>
                <a:cs typeface="Lucida Sans Unicode"/>
              </a:rPr>
              <a:t> </a:t>
            </a:r>
            <a:r>
              <a:rPr sz="4000" spc="-25" dirty="0">
                <a:latin typeface="Lucida Sans Unicode"/>
                <a:cs typeface="Lucida Sans Unicode"/>
              </a:rPr>
              <a:t>API </a:t>
            </a:r>
            <a:r>
              <a:rPr sz="4000" spc="60" dirty="0">
                <a:latin typeface="Lucida Sans Unicode"/>
                <a:cs typeface="Lucida Sans Unicode"/>
              </a:rPr>
              <a:t>driven</a:t>
            </a:r>
            <a:r>
              <a:rPr sz="4000" spc="10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service</a:t>
            </a:r>
            <a:r>
              <a:rPr sz="4000" spc="20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that</a:t>
            </a:r>
            <a:r>
              <a:rPr sz="4000" spc="15" dirty="0">
                <a:latin typeface="Lucida Sans Unicode"/>
                <a:cs typeface="Lucida Sans Unicode"/>
              </a:rPr>
              <a:t> </a:t>
            </a:r>
            <a:r>
              <a:rPr sz="4000" spc="285" dirty="0">
                <a:latin typeface="Lucida Sans Unicode"/>
                <a:cs typeface="Lucida Sans Unicode"/>
              </a:rPr>
              <a:t>manages</a:t>
            </a:r>
            <a:r>
              <a:rPr sz="4000" spc="20" dirty="0">
                <a:latin typeface="Lucida Sans Unicode"/>
                <a:cs typeface="Lucida Sans Unicode"/>
              </a:rPr>
              <a:t> </a:t>
            </a:r>
            <a:r>
              <a:rPr sz="4000" spc="50" dirty="0">
                <a:latin typeface="Lucida Sans Unicode"/>
                <a:cs typeface="Lucida Sans Unicode"/>
              </a:rPr>
              <a:t>all</a:t>
            </a:r>
            <a:r>
              <a:rPr sz="4000" spc="15" dirty="0">
                <a:latin typeface="Lucida Sans Unicode"/>
                <a:cs typeface="Lucida Sans Unicode"/>
              </a:rPr>
              <a:t> </a:t>
            </a:r>
            <a:r>
              <a:rPr sz="4000" spc="-10" dirty="0">
                <a:latin typeface="Lucida Sans Unicode"/>
                <a:cs typeface="Lucida Sans Unicode"/>
              </a:rPr>
              <a:t>networks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-21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IP</a:t>
            </a:r>
            <a:r>
              <a:rPr sz="4000" spc="-215" dirty="0">
                <a:latin typeface="Lucida Sans Unicode"/>
                <a:cs typeface="Lucida Sans Unicode"/>
              </a:rPr>
              <a:t> </a:t>
            </a:r>
            <a:r>
              <a:rPr sz="4000" spc="90" dirty="0">
                <a:latin typeface="Lucida Sans Unicode"/>
                <a:cs typeface="Lucida Sans Unicode"/>
              </a:rPr>
              <a:t>addresses.</a:t>
            </a:r>
            <a:endParaRPr sz="4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1580" cy="1791970"/>
          </a:xfrm>
          <a:custGeom>
            <a:avLst/>
            <a:gdLst/>
            <a:ahLst/>
            <a:cxnLst/>
            <a:rect l="l" t="t" r="r" b="b"/>
            <a:pathLst>
              <a:path w="1211580" h="1791970">
                <a:moveTo>
                  <a:pt x="1097709" y="0"/>
                </a:moveTo>
                <a:lnTo>
                  <a:pt x="0" y="0"/>
                </a:lnTo>
                <a:lnTo>
                  <a:pt x="0" y="1791406"/>
                </a:lnTo>
                <a:lnTo>
                  <a:pt x="73640" y="1785480"/>
                </a:lnTo>
                <a:lnTo>
                  <a:pt x="139873" y="1776844"/>
                </a:lnTo>
                <a:lnTo>
                  <a:pt x="205393" y="1764601"/>
                </a:lnTo>
                <a:lnTo>
                  <a:pt x="269468" y="1749488"/>
                </a:lnTo>
                <a:lnTo>
                  <a:pt x="333548" y="1730768"/>
                </a:lnTo>
                <a:lnTo>
                  <a:pt x="396185" y="1708442"/>
                </a:lnTo>
                <a:lnTo>
                  <a:pt x="457384" y="1683245"/>
                </a:lnTo>
                <a:lnTo>
                  <a:pt x="517857" y="1654454"/>
                </a:lnTo>
                <a:lnTo>
                  <a:pt x="576178" y="1622767"/>
                </a:lnTo>
                <a:lnTo>
                  <a:pt x="632335" y="1588211"/>
                </a:lnTo>
                <a:lnTo>
                  <a:pt x="687769" y="1550047"/>
                </a:lnTo>
                <a:lnTo>
                  <a:pt x="740331" y="1509737"/>
                </a:lnTo>
                <a:lnTo>
                  <a:pt x="790728" y="1466545"/>
                </a:lnTo>
                <a:lnTo>
                  <a:pt x="838964" y="1421180"/>
                </a:lnTo>
                <a:lnTo>
                  <a:pt x="885041" y="1372946"/>
                </a:lnTo>
                <a:lnTo>
                  <a:pt x="928240" y="1322539"/>
                </a:lnTo>
                <a:lnTo>
                  <a:pt x="968559" y="1269263"/>
                </a:lnTo>
                <a:lnTo>
                  <a:pt x="1005998" y="1214551"/>
                </a:lnTo>
                <a:lnTo>
                  <a:pt x="1040556" y="1158392"/>
                </a:lnTo>
                <a:lnTo>
                  <a:pt x="1072231" y="1099362"/>
                </a:lnTo>
                <a:lnTo>
                  <a:pt x="1101035" y="1039596"/>
                </a:lnTo>
                <a:lnTo>
                  <a:pt x="1126950" y="978395"/>
                </a:lnTo>
                <a:lnTo>
                  <a:pt x="1148551" y="915758"/>
                </a:lnTo>
                <a:lnTo>
                  <a:pt x="1167988" y="851687"/>
                </a:lnTo>
                <a:lnTo>
                  <a:pt x="1183109" y="787603"/>
                </a:lnTo>
                <a:lnTo>
                  <a:pt x="1195348" y="722096"/>
                </a:lnTo>
                <a:lnTo>
                  <a:pt x="1203989" y="655853"/>
                </a:lnTo>
                <a:lnTo>
                  <a:pt x="1209749" y="589610"/>
                </a:lnTo>
                <a:lnTo>
                  <a:pt x="1211187" y="523379"/>
                </a:lnTo>
                <a:lnTo>
                  <a:pt x="1209749" y="457149"/>
                </a:lnTo>
                <a:lnTo>
                  <a:pt x="1203989" y="390905"/>
                </a:lnTo>
                <a:lnTo>
                  <a:pt x="1195348" y="324662"/>
                </a:lnTo>
                <a:lnTo>
                  <a:pt x="1183109" y="259156"/>
                </a:lnTo>
                <a:lnTo>
                  <a:pt x="1167988" y="194348"/>
                </a:lnTo>
                <a:lnTo>
                  <a:pt x="1149271" y="131000"/>
                </a:lnTo>
                <a:lnTo>
                  <a:pt x="1126950" y="68364"/>
                </a:lnTo>
                <a:lnTo>
                  <a:pt x="1101035" y="7162"/>
                </a:lnTo>
                <a:lnTo>
                  <a:pt x="10977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68349" y="9203032"/>
            <a:ext cx="2035810" cy="1084580"/>
          </a:xfrm>
          <a:custGeom>
            <a:avLst/>
            <a:gdLst/>
            <a:ahLst/>
            <a:cxnLst/>
            <a:rect l="l" t="t" r="r" b="b"/>
            <a:pathLst>
              <a:path w="2035809" h="1084579">
                <a:moveTo>
                  <a:pt x="2035543" y="640070"/>
                </a:moveTo>
                <a:lnTo>
                  <a:pt x="2031936" y="573112"/>
                </a:lnTo>
                <a:lnTo>
                  <a:pt x="2021865" y="506873"/>
                </a:lnTo>
                <a:lnTo>
                  <a:pt x="2003869" y="442074"/>
                </a:lnTo>
                <a:lnTo>
                  <a:pt x="1980107" y="379431"/>
                </a:lnTo>
                <a:lnTo>
                  <a:pt x="1949869" y="319673"/>
                </a:lnTo>
                <a:lnTo>
                  <a:pt x="1913140" y="263515"/>
                </a:lnTo>
                <a:lnTo>
                  <a:pt x="1871383" y="211672"/>
                </a:lnTo>
                <a:lnTo>
                  <a:pt x="1823872" y="164157"/>
                </a:lnTo>
                <a:lnTo>
                  <a:pt x="1772030" y="122395"/>
                </a:lnTo>
                <a:lnTo>
                  <a:pt x="1715147" y="85675"/>
                </a:lnTo>
                <a:lnTo>
                  <a:pt x="1656105" y="55437"/>
                </a:lnTo>
                <a:lnTo>
                  <a:pt x="1593468" y="31674"/>
                </a:lnTo>
                <a:lnTo>
                  <a:pt x="1528660" y="13676"/>
                </a:lnTo>
                <a:lnTo>
                  <a:pt x="1462430" y="3596"/>
                </a:lnTo>
                <a:lnTo>
                  <a:pt x="1395463" y="0"/>
                </a:lnTo>
                <a:lnTo>
                  <a:pt x="1361630" y="718"/>
                </a:lnTo>
                <a:lnTo>
                  <a:pt x="1295387" y="7917"/>
                </a:lnTo>
                <a:lnTo>
                  <a:pt x="1229867" y="21600"/>
                </a:lnTo>
                <a:lnTo>
                  <a:pt x="1165796" y="42475"/>
                </a:lnTo>
                <a:lnTo>
                  <a:pt x="1104595" y="69834"/>
                </a:lnTo>
                <a:lnTo>
                  <a:pt x="1046987" y="102954"/>
                </a:lnTo>
                <a:lnTo>
                  <a:pt x="992987" y="142557"/>
                </a:lnTo>
                <a:lnTo>
                  <a:pt x="942594" y="187196"/>
                </a:lnTo>
                <a:lnTo>
                  <a:pt x="897953" y="237594"/>
                </a:lnTo>
                <a:lnTo>
                  <a:pt x="858354" y="291593"/>
                </a:lnTo>
                <a:lnTo>
                  <a:pt x="825233" y="349195"/>
                </a:lnTo>
                <a:lnTo>
                  <a:pt x="797877" y="410392"/>
                </a:lnTo>
                <a:lnTo>
                  <a:pt x="776998" y="474474"/>
                </a:lnTo>
                <a:lnTo>
                  <a:pt x="763320" y="539993"/>
                </a:lnTo>
                <a:lnTo>
                  <a:pt x="756107" y="606231"/>
                </a:lnTo>
                <a:lnTo>
                  <a:pt x="755396" y="640070"/>
                </a:lnTo>
                <a:lnTo>
                  <a:pt x="755279" y="1083965"/>
                </a:lnTo>
              </a:path>
              <a:path w="2035809" h="1084579">
                <a:moveTo>
                  <a:pt x="2035543" y="1083965"/>
                </a:moveTo>
                <a:lnTo>
                  <a:pt x="2035543" y="640070"/>
                </a:lnTo>
              </a:path>
              <a:path w="2035809" h="1084579">
                <a:moveTo>
                  <a:pt x="1280274" y="640070"/>
                </a:moveTo>
                <a:lnTo>
                  <a:pt x="1276667" y="573112"/>
                </a:lnTo>
                <a:lnTo>
                  <a:pt x="1266596" y="506873"/>
                </a:lnTo>
                <a:lnTo>
                  <a:pt x="1248587" y="442074"/>
                </a:lnTo>
                <a:lnTo>
                  <a:pt x="1224826" y="379431"/>
                </a:lnTo>
                <a:lnTo>
                  <a:pt x="1194587" y="319673"/>
                </a:lnTo>
                <a:lnTo>
                  <a:pt x="1157871" y="263515"/>
                </a:lnTo>
                <a:lnTo>
                  <a:pt x="1116114" y="211672"/>
                </a:lnTo>
                <a:lnTo>
                  <a:pt x="1068590" y="164157"/>
                </a:lnTo>
                <a:lnTo>
                  <a:pt x="1016749" y="122395"/>
                </a:lnTo>
                <a:lnTo>
                  <a:pt x="959878" y="85675"/>
                </a:lnTo>
                <a:lnTo>
                  <a:pt x="900836" y="55437"/>
                </a:lnTo>
                <a:lnTo>
                  <a:pt x="838187" y="31674"/>
                </a:lnTo>
                <a:lnTo>
                  <a:pt x="773391" y="13676"/>
                </a:lnTo>
                <a:lnTo>
                  <a:pt x="707148" y="3596"/>
                </a:lnTo>
                <a:lnTo>
                  <a:pt x="640194" y="0"/>
                </a:lnTo>
                <a:lnTo>
                  <a:pt x="606361" y="718"/>
                </a:lnTo>
                <a:lnTo>
                  <a:pt x="540118" y="7917"/>
                </a:lnTo>
                <a:lnTo>
                  <a:pt x="474599" y="21600"/>
                </a:lnTo>
                <a:lnTo>
                  <a:pt x="410514" y="42475"/>
                </a:lnTo>
                <a:lnTo>
                  <a:pt x="349313" y="69834"/>
                </a:lnTo>
                <a:lnTo>
                  <a:pt x="291719" y="102954"/>
                </a:lnTo>
                <a:lnTo>
                  <a:pt x="237718" y="142557"/>
                </a:lnTo>
                <a:lnTo>
                  <a:pt x="187312" y="187196"/>
                </a:lnTo>
                <a:lnTo>
                  <a:pt x="142684" y="237594"/>
                </a:lnTo>
                <a:lnTo>
                  <a:pt x="103073" y="291593"/>
                </a:lnTo>
                <a:lnTo>
                  <a:pt x="69951" y="349195"/>
                </a:lnTo>
                <a:lnTo>
                  <a:pt x="42595" y="410392"/>
                </a:lnTo>
                <a:lnTo>
                  <a:pt x="21717" y="474474"/>
                </a:lnTo>
                <a:lnTo>
                  <a:pt x="8039" y="539993"/>
                </a:lnTo>
                <a:lnTo>
                  <a:pt x="838" y="606231"/>
                </a:lnTo>
                <a:lnTo>
                  <a:pt x="114" y="640070"/>
                </a:lnTo>
                <a:lnTo>
                  <a:pt x="0" y="1083965"/>
                </a:lnTo>
              </a:path>
              <a:path w="2035809" h="1084579">
                <a:moveTo>
                  <a:pt x="1280274" y="1083965"/>
                </a:moveTo>
                <a:lnTo>
                  <a:pt x="1280274" y="64007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571985" y="-9358"/>
            <a:ext cx="6725920" cy="9129395"/>
            <a:chOff x="11571985" y="-9358"/>
            <a:chExt cx="6725920" cy="9129395"/>
          </a:xfrm>
        </p:grpSpPr>
        <p:sp>
          <p:nvSpPr>
            <p:cNvPr id="5" name="object 5"/>
            <p:cNvSpPr/>
            <p:nvPr/>
          </p:nvSpPr>
          <p:spPr>
            <a:xfrm>
              <a:off x="17064988" y="0"/>
              <a:ext cx="1223010" cy="1818005"/>
            </a:xfrm>
            <a:custGeom>
              <a:avLst/>
              <a:gdLst/>
              <a:ahLst/>
              <a:cxnLst/>
              <a:rect l="l" t="t" r="r" b="b"/>
              <a:pathLst>
                <a:path w="1223009" h="1818005">
                  <a:moveTo>
                    <a:pt x="0" y="549313"/>
                  </a:moveTo>
                  <a:lnTo>
                    <a:pt x="1396" y="483069"/>
                  </a:lnTo>
                  <a:lnTo>
                    <a:pt x="7238" y="416839"/>
                  </a:lnTo>
                  <a:lnTo>
                    <a:pt x="15874" y="350596"/>
                  </a:lnTo>
                  <a:lnTo>
                    <a:pt x="28066" y="285076"/>
                  </a:lnTo>
                  <a:lnTo>
                    <a:pt x="43179" y="220281"/>
                  </a:lnTo>
                  <a:lnTo>
                    <a:pt x="61848" y="156921"/>
                  </a:lnTo>
                  <a:lnTo>
                    <a:pt x="84200" y="94284"/>
                  </a:lnTo>
                  <a:lnTo>
                    <a:pt x="110108" y="33083"/>
                  </a:lnTo>
                  <a:lnTo>
                    <a:pt x="125462" y="0"/>
                  </a:lnTo>
                </a:path>
                <a:path w="1223009" h="1818005">
                  <a:moveTo>
                    <a:pt x="1222983" y="1817607"/>
                  </a:moveTo>
                  <a:lnTo>
                    <a:pt x="1137538" y="1811438"/>
                  </a:lnTo>
                  <a:lnTo>
                    <a:pt x="1071371" y="1802790"/>
                  </a:lnTo>
                  <a:lnTo>
                    <a:pt x="1005839" y="1790560"/>
                  </a:lnTo>
                  <a:lnTo>
                    <a:pt x="941704" y="1775434"/>
                  </a:lnTo>
                  <a:lnTo>
                    <a:pt x="877696" y="1756714"/>
                  </a:lnTo>
                  <a:lnTo>
                    <a:pt x="814958" y="1734400"/>
                  </a:lnTo>
                  <a:lnTo>
                    <a:pt x="753744" y="1709191"/>
                  </a:lnTo>
                  <a:lnTo>
                    <a:pt x="693292" y="1680400"/>
                  </a:lnTo>
                  <a:lnTo>
                    <a:pt x="634999" y="1648713"/>
                  </a:lnTo>
                  <a:lnTo>
                    <a:pt x="578865" y="1614157"/>
                  </a:lnTo>
                  <a:lnTo>
                    <a:pt x="523366" y="1575993"/>
                  </a:lnTo>
                  <a:lnTo>
                    <a:pt x="470915" y="1535683"/>
                  </a:lnTo>
                  <a:lnTo>
                    <a:pt x="420496" y="1492478"/>
                  </a:lnTo>
                  <a:lnTo>
                    <a:pt x="372236" y="1447126"/>
                  </a:lnTo>
                  <a:lnTo>
                    <a:pt x="326135" y="1398879"/>
                  </a:lnTo>
                  <a:lnTo>
                    <a:pt x="282955" y="1348485"/>
                  </a:lnTo>
                  <a:lnTo>
                    <a:pt x="242569" y="1295209"/>
                  </a:lnTo>
                  <a:lnTo>
                    <a:pt x="205231" y="1240485"/>
                  </a:lnTo>
                  <a:lnTo>
                    <a:pt x="170560" y="1184338"/>
                  </a:lnTo>
                  <a:lnTo>
                    <a:pt x="138937" y="1125296"/>
                  </a:lnTo>
                  <a:lnTo>
                    <a:pt x="110108" y="1065529"/>
                  </a:lnTo>
                  <a:lnTo>
                    <a:pt x="84200" y="1004328"/>
                  </a:lnTo>
                  <a:lnTo>
                    <a:pt x="62610" y="941692"/>
                  </a:lnTo>
                  <a:lnTo>
                    <a:pt x="43179" y="877620"/>
                  </a:lnTo>
                  <a:lnTo>
                    <a:pt x="28066" y="813536"/>
                  </a:lnTo>
                  <a:lnTo>
                    <a:pt x="15874" y="748017"/>
                  </a:lnTo>
                  <a:lnTo>
                    <a:pt x="7238" y="681786"/>
                  </a:lnTo>
                  <a:lnTo>
                    <a:pt x="1396" y="615556"/>
                  </a:lnTo>
                  <a:lnTo>
                    <a:pt x="0" y="549313"/>
                  </a:lnTo>
                </a:path>
                <a:path w="1223009" h="1818005">
                  <a:moveTo>
                    <a:pt x="629919" y="549313"/>
                  </a:moveTo>
                  <a:lnTo>
                    <a:pt x="633602" y="482358"/>
                  </a:lnTo>
                  <a:lnTo>
                    <a:pt x="643635" y="416115"/>
                  </a:lnTo>
                  <a:lnTo>
                    <a:pt x="661669" y="351320"/>
                  </a:lnTo>
                  <a:lnTo>
                    <a:pt x="685418" y="288683"/>
                  </a:lnTo>
                  <a:lnTo>
                    <a:pt x="715644" y="228917"/>
                  </a:lnTo>
                  <a:lnTo>
                    <a:pt x="752347" y="172758"/>
                  </a:lnTo>
                  <a:lnTo>
                    <a:pt x="794130" y="120929"/>
                  </a:lnTo>
                  <a:lnTo>
                    <a:pt x="841628" y="73405"/>
                  </a:lnTo>
                  <a:lnTo>
                    <a:pt x="893444" y="31648"/>
                  </a:lnTo>
                  <a:lnTo>
                    <a:pt x="921511" y="12204"/>
                  </a:lnTo>
                  <a:lnTo>
                    <a:pt x="941883" y="0"/>
                  </a:lnTo>
                </a:path>
                <a:path w="1223009" h="1818005">
                  <a:moveTo>
                    <a:pt x="1222983" y="1186748"/>
                  </a:moveTo>
                  <a:lnTo>
                    <a:pt x="1169923" y="1180731"/>
                  </a:lnTo>
                  <a:lnTo>
                    <a:pt x="1104391" y="1167053"/>
                  </a:lnTo>
                  <a:lnTo>
                    <a:pt x="1041018" y="1146174"/>
                  </a:lnTo>
                  <a:lnTo>
                    <a:pt x="979931" y="1118819"/>
                  </a:lnTo>
                  <a:lnTo>
                    <a:pt x="921511" y="1085697"/>
                  </a:lnTo>
                  <a:lnTo>
                    <a:pt x="867536" y="1046098"/>
                  </a:lnTo>
                  <a:lnTo>
                    <a:pt x="817879" y="1001458"/>
                  </a:lnTo>
                  <a:lnTo>
                    <a:pt x="772540" y="951776"/>
                  </a:lnTo>
                  <a:lnTo>
                    <a:pt x="733678" y="897775"/>
                  </a:lnTo>
                  <a:lnTo>
                    <a:pt x="699769" y="839457"/>
                  </a:lnTo>
                  <a:lnTo>
                    <a:pt x="672464" y="778268"/>
                  </a:lnTo>
                  <a:lnTo>
                    <a:pt x="652271" y="714908"/>
                  </a:lnTo>
                  <a:lnTo>
                    <a:pt x="637920" y="649389"/>
                  </a:lnTo>
                  <a:lnTo>
                    <a:pt x="630681" y="582434"/>
                  </a:lnTo>
                  <a:lnTo>
                    <a:pt x="629919" y="549313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71985" y="1167296"/>
              <a:ext cx="6387706" cy="79523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660650" y="267860"/>
            <a:ext cx="15038506" cy="2632144"/>
          </a:xfrm>
          <a:prstGeom prst="rect">
            <a:avLst/>
          </a:prstGeom>
        </p:spPr>
        <p:txBody>
          <a:bodyPr vert="horz" wrap="square" lIns="0" tIns="773544" rIns="0" bIns="0" rtlCol="0">
            <a:spAutoFit/>
          </a:bodyPr>
          <a:lstStyle/>
          <a:p>
            <a:pPr marL="1591945">
              <a:lnSpc>
                <a:spcPct val="100000"/>
              </a:lnSpc>
              <a:spcBef>
                <a:spcPts val="125"/>
              </a:spcBef>
            </a:pPr>
            <a:r>
              <a:rPr spc="-35" dirty="0">
                <a:latin typeface="Tahoma"/>
                <a:cs typeface="Tahoma"/>
              </a:rPr>
              <a:t>Swift</a:t>
            </a:r>
            <a:r>
              <a:rPr spc="-450" dirty="0">
                <a:latin typeface="Tahoma"/>
                <a:cs typeface="Tahoma"/>
              </a:rPr>
              <a:t> </a:t>
            </a:r>
            <a:r>
              <a:rPr spc="95" dirty="0">
                <a:latin typeface="Tahoma"/>
                <a:cs typeface="Tahoma"/>
              </a:rPr>
              <a:t>(object</a:t>
            </a:r>
            <a:r>
              <a:rPr spc="-450" dirty="0">
                <a:latin typeface="Tahoma"/>
                <a:cs typeface="Tahoma"/>
              </a:rPr>
              <a:t> </a:t>
            </a:r>
            <a:r>
              <a:rPr spc="140" dirty="0">
                <a:latin typeface="Tahoma"/>
                <a:cs typeface="Tahoma"/>
              </a:rPr>
              <a:t>storage)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8352" y="3149353"/>
            <a:ext cx="10122535" cy="5554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90"/>
              </a:spcBef>
            </a:pP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-5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-45" dirty="0">
                <a:latin typeface="Lucida Sans Unicode"/>
                <a:cs typeface="Lucida Sans Unicode"/>
              </a:rPr>
              <a:t> </a:t>
            </a:r>
            <a:r>
              <a:rPr sz="4000" spc="285" dirty="0">
                <a:latin typeface="Lucida Sans Unicode"/>
                <a:cs typeface="Lucida Sans Unicode"/>
              </a:rPr>
              <a:t>an</a:t>
            </a:r>
            <a:r>
              <a:rPr sz="4000" spc="-45" dirty="0">
                <a:latin typeface="Lucida Sans Unicode"/>
                <a:cs typeface="Lucida Sans Unicode"/>
              </a:rPr>
              <a:t> </a:t>
            </a:r>
            <a:r>
              <a:rPr sz="4000" spc="110" dirty="0">
                <a:latin typeface="Lucida Sans Unicode"/>
                <a:cs typeface="Lucida Sans Unicode"/>
              </a:rPr>
              <a:t>object</a:t>
            </a:r>
            <a:r>
              <a:rPr sz="4000" spc="-45" dirty="0">
                <a:latin typeface="Lucida Sans Unicode"/>
                <a:cs typeface="Lucida Sans Unicode"/>
              </a:rPr>
              <a:t> </a:t>
            </a:r>
            <a:r>
              <a:rPr sz="4000" spc="130" dirty="0">
                <a:latin typeface="Lucida Sans Unicode"/>
                <a:cs typeface="Lucida Sans Unicode"/>
              </a:rPr>
              <a:t>storage</a:t>
            </a:r>
            <a:r>
              <a:rPr sz="4000" spc="-45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service</a:t>
            </a:r>
            <a:r>
              <a:rPr sz="4000" spc="-4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with</a:t>
            </a:r>
            <a:r>
              <a:rPr sz="4000" spc="-45" dirty="0">
                <a:latin typeface="Lucida Sans Unicode"/>
                <a:cs typeface="Lucida Sans Unicode"/>
              </a:rPr>
              <a:t> </a:t>
            </a:r>
            <a:r>
              <a:rPr sz="4000" spc="-20" dirty="0">
                <a:latin typeface="Lucida Sans Unicode"/>
                <a:cs typeface="Lucida Sans Unicode"/>
              </a:rPr>
              <a:t>high </a:t>
            </a:r>
            <a:r>
              <a:rPr sz="4000" dirty="0">
                <a:latin typeface="Lucida Sans Unicode"/>
                <a:cs typeface="Lucida Sans Unicode"/>
              </a:rPr>
              <a:t>fault</a:t>
            </a:r>
            <a:r>
              <a:rPr sz="4000" spc="200" dirty="0">
                <a:latin typeface="Lucida Sans Unicode"/>
                <a:cs typeface="Lucida Sans Unicode"/>
              </a:rPr>
              <a:t> </a:t>
            </a:r>
            <a:r>
              <a:rPr sz="4000" spc="130" dirty="0">
                <a:latin typeface="Lucida Sans Unicode"/>
                <a:cs typeface="Lucida Sans Unicode"/>
              </a:rPr>
              <a:t>tolerance</a:t>
            </a:r>
            <a:r>
              <a:rPr sz="4000" spc="204" dirty="0">
                <a:latin typeface="Lucida Sans Unicode"/>
                <a:cs typeface="Lucida Sans Unicode"/>
              </a:rPr>
              <a:t> </a:t>
            </a:r>
            <a:r>
              <a:rPr sz="4000" spc="110" dirty="0">
                <a:latin typeface="Lucida Sans Unicode"/>
                <a:cs typeface="Lucida Sans Unicode"/>
              </a:rPr>
              <a:t>capabilities</a:t>
            </a:r>
            <a:r>
              <a:rPr sz="4000" spc="200" dirty="0">
                <a:latin typeface="Lucida Sans Unicode"/>
                <a:cs typeface="Lucida Sans Unicode"/>
              </a:rPr>
              <a:t> </a:t>
            </a:r>
            <a:r>
              <a:rPr sz="4000" spc="254" dirty="0">
                <a:latin typeface="Lucida Sans Unicode"/>
                <a:cs typeface="Lucida Sans Unicode"/>
              </a:rPr>
              <a:t>and</a:t>
            </a:r>
            <a:r>
              <a:rPr sz="4000" spc="204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204" dirty="0">
                <a:latin typeface="Lucida Sans Unicode"/>
                <a:cs typeface="Lucida Sans Unicode"/>
              </a:rPr>
              <a:t> </a:t>
            </a:r>
            <a:r>
              <a:rPr sz="4000" spc="125" dirty="0">
                <a:latin typeface="Lucida Sans Unicode"/>
                <a:cs typeface="Lucida Sans Unicode"/>
              </a:rPr>
              <a:t>used </a:t>
            </a:r>
            <a:r>
              <a:rPr sz="4000" dirty="0">
                <a:latin typeface="Lucida Sans Unicode"/>
                <a:cs typeface="Lucida Sans Unicode"/>
              </a:rPr>
              <a:t>to</a:t>
            </a:r>
            <a:r>
              <a:rPr sz="4000" spc="-35" dirty="0">
                <a:latin typeface="Lucida Sans Unicode"/>
                <a:cs typeface="Lucida Sans Unicode"/>
              </a:rPr>
              <a:t>  </a:t>
            </a:r>
            <a:r>
              <a:rPr sz="4000" spc="50" dirty="0">
                <a:latin typeface="Lucida Sans Unicode"/>
                <a:cs typeface="Lucida Sans Unicode"/>
              </a:rPr>
              <a:t>retrieve</a:t>
            </a:r>
            <a:r>
              <a:rPr sz="4000" spc="-35" dirty="0">
                <a:latin typeface="Lucida Sans Unicode"/>
                <a:cs typeface="Lucida Sans Unicode"/>
              </a:rPr>
              <a:t>  </a:t>
            </a:r>
            <a:r>
              <a:rPr sz="4000" spc="60" dirty="0">
                <a:latin typeface="Lucida Sans Unicode"/>
                <a:cs typeface="Lucida Sans Unicode"/>
              </a:rPr>
              <a:t>unstructured</a:t>
            </a:r>
            <a:r>
              <a:rPr sz="4000" spc="-30" dirty="0">
                <a:latin typeface="Lucida Sans Unicode"/>
                <a:cs typeface="Lucida Sans Unicode"/>
              </a:rPr>
              <a:t>  </a:t>
            </a:r>
            <a:r>
              <a:rPr sz="4000" spc="285" dirty="0">
                <a:latin typeface="Lucida Sans Unicode"/>
                <a:cs typeface="Lucida Sans Unicode"/>
              </a:rPr>
              <a:t>data</a:t>
            </a:r>
            <a:r>
              <a:rPr sz="4000" spc="-35" dirty="0">
                <a:latin typeface="Lucida Sans Unicode"/>
                <a:cs typeface="Lucida Sans Unicode"/>
              </a:rPr>
              <a:t>  </a:t>
            </a:r>
            <a:r>
              <a:rPr sz="4000" spc="90" dirty="0">
                <a:latin typeface="Lucida Sans Unicode"/>
                <a:cs typeface="Lucida Sans Unicode"/>
              </a:rPr>
              <a:t>objects </a:t>
            </a:r>
            <a:r>
              <a:rPr sz="4000" dirty="0">
                <a:latin typeface="Lucida Sans Unicode"/>
                <a:cs typeface="Lucida Sans Unicode"/>
              </a:rPr>
              <a:t>with</a:t>
            </a:r>
            <a:r>
              <a:rPr sz="4000" spc="-55" dirty="0">
                <a:latin typeface="Lucida Sans Unicode"/>
                <a:cs typeface="Lucida Sans Unicode"/>
              </a:rPr>
              <a:t>  </a:t>
            </a:r>
            <a:r>
              <a:rPr sz="4000" spc="95" dirty="0">
                <a:latin typeface="Lucida Sans Unicode"/>
                <a:cs typeface="Lucida Sans Unicode"/>
              </a:rPr>
              <a:t>the</a:t>
            </a:r>
            <a:r>
              <a:rPr sz="4000" spc="-55" dirty="0">
                <a:latin typeface="Lucida Sans Unicode"/>
                <a:cs typeface="Lucida Sans Unicode"/>
              </a:rPr>
              <a:t>  </a:t>
            </a:r>
            <a:r>
              <a:rPr sz="4000" spc="85" dirty="0">
                <a:latin typeface="Lucida Sans Unicode"/>
                <a:cs typeface="Lucida Sans Unicode"/>
              </a:rPr>
              <a:t>help</a:t>
            </a:r>
            <a:r>
              <a:rPr sz="4000" spc="-5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of</a:t>
            </a:r>
            <a:r>
              <a:rPr sz="4000" spc="-5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Restful</a:t>
            </a:r>
            <a:r>
              <a:rPr sz="4000" spc="-55" dirty="0">
                <a:latin typeface="Lucida Sans Unicode"/>
                <a:cs typeface="Lucida Sans Unicode"/>
              </a:rPr>
              <a:t>  </a:t>
            </a:r>
            <a:r>
              <a:rPr sz="4000" dirty="0">
                <a:latin typeface="Lucida Sans Unicode"/>
                <a:cs typeface="Lucida Sans Unicode"/>
              </a:rPr>
              <a:t>API.</a:t>
            </a:r>
            <a:r>
              <a:rPr sz="4000" spc="-55" dirty="0">
                <a:latin typeface="Lucida Sans Unicode"/>
                <a:cs typeface="Lucida Sans Unicode"/>
              </a:rPr>
              <a:t>  </a:t>
            </a:r>
            <a:r>
              <a:rPr sz="4000" spc="105" dirty="0">
                <a:latin typeface="Lucida Sans Unicode"/>
                <a:cs typeface="Lucida Sans Unicode"/>
              </a:rPr>
              <a:t>Being</a:t>
            </a:r>
            <a:r>
              <a:rPr sz="4000" spc="-55" dirty="0">
                <a:latin typeface="Lucida Sans Unicode"/>
                <a:cs typeface="Lucida Sans Unicode"/>
              </a:rPr>
              <a:t>  </a:t>
            </a:r>
            <a:r>
              <a:rPr sz="4000" spc="455" dirty="0">
                <a:latin typeface="Lucida Sans Unicode"/>
                <a:cs typeface="Lucida Sans Unicode"/>
              </a:rPr>
              <a:t>a </a:t>
            </a:r>
            <a:r>
              <a:rPr sz="4000" dirty="0">
                <a:latin typeface="Lucida Sans Unicode"/>
                <a:cs typeface="Lucida Sans Unicode"/>
              </a:rPr>
              <a:t>distributed</a:t>
            </a:r>
            <a:r>
              <a:rPr sz="4000" spc="68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platform,</a:t>
            </a:r>
            <a:r>
              <a:rPr sz="4000" spc="69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69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is</a:t>
            </a:r>
            <a:r>
              <a:rPr sz="4000" spc="690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also</a:t>
            </a:r>
            <a:r>
              <a:rPr sz="4000" spc="690" dirty="0">
                <a:latin typeface="Lucida Sans Unicode"/>
                <a:cs typeface="Lucida Sans Unicode"/>
              </a:rPr>
              <a:t> </a:t>
            </a:r>
            <a:r>
              <a:rPr sz="4000" spc="145" dirty="0">
                <a:latin typeface="Lucida Sans Unicode"/>
                <a:cs typeface="Lucida Sans Unicode"/>
              </a:rPr>
              <a:t>used</a:t>
            </a:r>
            <a:r>
              <a:rPr sz="4000" spc="690" dirty="0">
                <a:latin typeface="Lucida Sans Unicode"/>
                <a:cs typeface="Lucida Sans Unicode"/>
              </a:rPr>
              <a:t> </a:t>
            </a:r>
            <a:r>
              <a:rPr sz="4000" spc="-25" dirty="0">
                <a:latin typeface="Lucida Sans Unicode"/>
                <a:cs typeface="Lucida Sans Unicode"/>
              </a:rPr>
              <a:t>to </a:t>
            </a:r>
            <a:r>
              <a:rPr sz="4000" spc="85" dirty="0">
                <a:latin typeface="Lucida Sans Unicode"/>
                <a:cs typeface="Lucida Sans Unicode"/>
              </a:rPr>
              <a:t>provide</a:t>
            </a:r>
            <a:r>
              <a:rPr sz="4000" spc="440" dirty="0">
                <a:latin typeface="Lucida Sans Unicode"/>
                <a:cs typeface="Lucida Sans Unicode"/>
              </a:rPr>
              <a:t>   </a:t>
            </a:r>
            <a:r>
              <a:rPr sz="4000" spc="125" dirty="0">
                <a:latin typeface="Lucida Sans Unicode"/>
                <a:cs typeface="Lucida Sans Unicode"/>
              </a:rPr>
              <a:t>redundant</a:t>
            </a:r>
            <a:r>
              <a:rPr sz="4000" spc="440" dirty="0">
                <a:latin typeface="Lucida Sans Unicode"/>
                <a:cs typeface="Lucida Sans Unicode"/>
              </a:rPr>
              <a:t>   </a:t>
            </a:r>
            <a:r>
              <a:rPr sz="4000" spc="130" dirty="0">
                <a:latin typeface="Lucida Sans Unicode"/>
                <a:cs typeface="Lucida Sans Unicode"/>
              </a:rPr>
              <a:t>storage</a:t>
            </a:r>
            <a:r>
              <a:rPr sz="4000" spc="440" dirty="0">
                <a:latin typeface="Lucida Sans Unicode"/>
                <a:cs typeface="Lucida Sans Unicode"/>
              </a:rPr>
              <a:t>   </a:t>
            </a:r>
            <a:r>
              <a:rPr sz="4000" spc="-10" dirty="0">
                <a:latin typeface="Lucida Sans Unicode"/>
                <a:cs typeface="Lucida Sans Unicode"/>
              </a:rPr>
              <a:t>within </a:t>
            </a:r>
            <a:r>
              <a:rPr sz="4000" spc="70" dirty="0">
                <a:latin typeface="Lucida Sans Unicode"/>
                <a:cs typeface="Lucida Sans Unicode"/>
              </a:rPr>
              <a:t>servers</a:t>
            </a:r>
            <a:r>
              <a:rPr sz="4000" spc="5" dirty="0">
                <a:latin typeface="Lucida Sans Unicode"/>
                <a:cs typeface="Lucida Sans Unicode"/>
              </a:rPr>
              <a:t> </a:t>
            </a:r>
            <a:r>
              <a:rPr sz="4000" spc="114" dirty="0">
                <a:latin typeface="Lucida Sans Unicode"/>
                <a:cs typeface="Lucida Sans Unicode"/>
              </a:rPr>
              <a:t>that</a:t>
            </a:r>
            <a:r>
              <a:rPr sz="4000" spc="5" dirty="0">
                <a:latin typeface="Lucida Sans Unicode"/>
                <a:cs typeface="Lucida Sans Unicode"/>
              </a:rPr>
              <a:t> </a:t>
            </a:r>
            <a:r>
              <a:rPr sz="4000" spc="204" dirty="0">
                <a:latin typeface="Lucida Sans Unicode"/>
                <a:cs typeface="Lucida Sans Unicode"/>
              </a:rPr>
              <a:t>are</a:t>
            </a:r>
            <a:r>
              <a:rPr sz="4000" spc="5" dirty="0">
                <a:latin typeface="Lucida Sans Unicode"/>
                <a:cs typeface="Lucida Sans Unicode"/>
              </a:rPr>
              <a:t> </a:t>
            </a:r>
            <a:r>
              <a:rPr sz="4000" spc="90" dirty="0">
                <a:latin typeface="Lucida Sans Unicode"/>
                <a:cs typeface="Lucida Sans Unicode"/>
              </a:rPr>
              <a:t>clustered</a:t>
            </a:r>
            <a:r>
              <a:rPr sz="4000" spc="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together.</a:t>
            </a:r>
            <a:r>
              <a:rPr sz="4000" spc="5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It</a:t>
            </a:r>
            <a:r>
              <a:rPr sz="4000" spc="5" dirty="0">
                <a:latin typeface="Lucida Sans Unicode"/>
                <a:cs typeface="Lucida Sans Unicode"/>
              </a:rPr>
              <a:t> </a:t>
            </a:r>
            <a:r>
              <a:rPr sz="4000" spc="-25" dirty="0">
                <a:latin typeface="Lucida Sans Unicode"/>
                <a:cs typeface="Lucida Sans Unicode"/>
              </a:rPr>
              <a:t>is </a:t>
            </a:r>
            <a:r>
              <a:rPr sz="4000" spc="195" dirty="0">
                <a:latin typeface="Lucida Sans Unicode"/>
                <a:cs typeface="Lucida Sans Unicode"/>
              </a:rPr>
              <a:t>able</a:t>
            </a:r>
            <a:r>
              <a:rPr sz="4000" spc="790" dirty="0">
                <a:latin typeface="Lucida Sans Unicode"/>
                <a:cs typeface="Lucida Sans Unicode"/>
              </a:rPr>
              <a:t>    </a:t>
            </a:r>
            <a:r>
              <a:rPr sz="4000" dirty="0">
                <a:latin typeface="Lucida Sans Unicode"/>
                <a:cs typeface="Lucida Sans Unicode"/>
              </a:rPr>
              <a:t>to</a:t>
            </a:r>
            <a:r>
              <a:rPr sz="4000" spc="795" dirty="0">
                <a:latin typeface="Lucida Sans Unicode"/>
                <a:cs typeface="Lucida Sans Unicode"/>
              </a:rPr>
              <a:t>    </a:t>
            </a:r>
            <a:r>
              <a:rPr sz="4000" spc="80" dirty="0">
                <a:latin typeface="Lucida Sans Unicode"/>
                <a:cs typeface="Lucida Sans Unicode"/>
              </a:rPr>
              <a:t>successfully</a:t>
            </a:r>
            <a:r>
              <a:rPr sz="4000" spc="790" dirty="0">
                <a:latin typeface="Lucida Sans Unicode"/>
                <a:cs typeface="Lucida Sans Unicode"/>
              </a:rPr>
              <a:t>    </a:t>
            </a:r>
            <a:r>
              <a:rPr sz="4000" spc="315" dirty="0">
                <a:latin typeface="Lucida Sans Unicode"/>
                <a:cs typeface="Lucida Sans Unicode"/>
              </a:rPr>
              <a:t>manage </a:t>
            </a:r>
            <a:r>
              <a:rPr sz="4000" spc="170" dirty="0">
                <a:latin typeface="Lucida Sans Unicode"/>
                <a:cs typeface="Lucida Sans Unicode"/>
              </a:rPr>
              <a:t>petabytes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dirty="0">
                <a:latin typeface="Lucida Sans Unicode"/>
                <a:cs typeface="Lucida Sans Unicode"/>
              </a:rPr>
              <a:t>of</a:t>
            </a:r>
            <a:r>
              <a:rPr sz="4000" spc="-220" dirty="0">
                <a:latin typeface="Lucida Sans Unicode"/>
                <a:cs typeface="Lucida Sans Unicode"/>
              </a:rPr>
              <a:t> </a:t>
            </a:r>
            <a:r>
              <a:rPr sz="4000" spc="125" dirty="0">
                <a:latin typeface="Lucida Sans Unicode"/>
                <a:cs typeface="Lucida Sans Unicode"/>
              </a:rPr>
              <a:t>data.</a:t>
            </a:r>
            <a:endParaRPr sz="4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689</Words>
  <Application>Microsoft Office PowerPoint</Application>
  <PresentationFormat>Custom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Corbel</vt:lpstr>
      <vt:lpstr>Lucida Sans Unicode</vt:lpstr>
      <vt:lpstr>Tahoma</vt:lpstr>
      <vt:lpstr>Parallax</vt:lpstr>
      <vt:lpstr>PowerPoint Presentation</vt:lpstr>
      <vt:lpstr>PowerPoint Presentation</vt:lpstr>
      <vt:lpstr>PowerPoint Presentation</vt:lpstr>
      <vt:lpstr>Basic Principles</vt:lpstr>
      <vt:lpstr>Architecture</vt:lpstr>
      <vt:lpstr>Componenets</vt:lpstr>
      <vt:lpstr>Nova (compute service)</vt:lpstr>
      <vt:lpstr>Neutron (networking service)</vt:lpstr>
      <vt:lpstr>Swift (object storage)</vt:lpstr>
      <vt:lpstr>Cinder (block storage)</vt:lpstr>
      <vt:lpstr>Keystone (identity service provider)</vt:lpstr>
      <vt:lpstr>Glance (image service provider)</vt:lpstr>
      <vt:lpstr>Horizon (dashboard)</vt:lpstr>
      <vt:lpstr>Ceilometer (telemetry)</vt:lpstr>
      <vt:lpstr>Heat (orchestration)</vt:lpstr>
      <vt:lpstr>Advantages</vt:lpstr>
      <vt:lpstr>Disadvantages</vt:lpstr>
      <vt:lpstr>Companies of OpenStack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saumy</dc:creator>
  <cp:lastModifiedBy>Mehulsinh M. Chauhan</cp:lastModifiedBy>
  <cp:revision>2</cp:revision>
  <dcterms:created xsi:type="dcterms:W3CDTF">2024-04-21T08:45:03Z</dcterms:created>
  <dcterms:modified xsi:type="dcterms:W3CDTF">2025-05-05T06:19:37Z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2024-04-21T00:00:00Z</vt:filetime>
  </property>
  <property fmtid="{D5CDD505-2E9C-101B-9397-08002B2CF9AE}" pid="5" name="Producer">
    <vt:lpwstr>GPL Ghostscript 10.02.0</vt:lpwstr>
  </property>
</Properties>
</file>