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8" r:id="rId7"/>
    <p:sldId id="266" r:id="rId8"/>
    <p:sldId id="261" r:id="rId9"/>
    <p:sldId id="262" r:id="rId10"/>
    <p:sldId id="278" r:id="rId11"/>
    <p:sldId id="279" r:id="rId12"/>
    <p:sldId id="281" r:id="rId13"/>
    <p:sldId id="280" r:id="rId14"/>
    <p:sldId id="269" r:id="rId15"/>
    <p:sldId id="276" r:id="rId16"/>
    <p:sldId id="277"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p:cViewPr varScale="1">
        <p:scale>
          <a:sx n="68" d="100"/>
          <a:sy n="68" d="100"/>
        </p:scale>
        <p:origin x="-1488"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04AE5EC-679E-4B85-B8AB-F5147E3A75DC}" type="datetimeFigureOut">
              <a:rPr lang="en-US" smtClean="0"/>
              <a:pPr/>
              <a:t>3/13/2012</a:t>
            </a:fld>
            <a:endParaRPr lang="en-US"/>
          </a:p>
        </p:txBody>
      </p:sp>
      <p:sp>
        <p:nvSpPr>
          <p:cNvPr id="16" name="Slide Number Placeholder 15"/>
          <p:cNvSpPr>
            <a:spLocks noGrp="1"/>
          </p:cNvSpPr>
          <p:nvPr>
            <p:ph type="sldNum" sz="quarter" idx="11"/>
          </p:nvPr>
        </p:nvSpPr>
        <p:spPr/>
        <p:txBody>
          <a:bodyPr/>
          <a:lstStyle/>
          <a:p>
            <a:fld id="{09C7D3D0-4A1A-4D0F-AA24-3B2F674494A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4AE5EC-679E-4B85-B8AB-F5147E3A75DC}"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D3D0-4A1A-4D0F-AA24-3B2F674494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4AE5EC-679E-4B85-B8AB-F5147E3A75DC}"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D3D0-4A1A-4D0F-AA24-3B2F674494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04AE5EC-679E-4B85-B8AB-F5147E3A75DC}" type="datetimeFigureOut">
              <a:rPr lang="en-US" smtClean="0"/>
              <a:pPr/>
              <a:t>3/13/2012</a:t>
            </a:fld>
            <a:endParaRPr lang="en-US"/>
          </a:p>
        </p:txBody>
      </p:sp>
      <p:sp>
        <p:nvSpPr>
          <p:cNvPr id="15" name="Slide Number Placeholder 14"/>
          <p:cNvSpPr>
            <a:spLocks noGrp="1"/>
          </p:cNvSpPr>
          <p:nvPr>
            <p:ph type="sldNum" sz="quarter" idx="15"/>
          </p:nvPr>
        </p:nvSpPr>
        <p:spPr/>
        <p:txBody>
          <a:bodyPr/>
          <a:lstStyle>
            <a:lvl1pPr algn="ctr">
              <a:defRPr/>
            </a:lvl1pPr>
          </a:lstStyle>
          <a:p>
            <a:fld id="{09C7D3D0-4A1A-4D0F-AA24-3B2F674494AE}"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4AE5EC-679E-4B85-B8AB-F5147E3A75DC}" type="datetimeFigureOut">
              <a:rPr lang="en-US" smtClean="0"/>
              <a:pPr/>
              <a:t>3/13/2012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D3D0-4A1A-4D0F-AA24-3B2F674494AE}"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04AE5EC-679E-4B85-B8AB-F5147E3A75DC}" type="datetimeFigureOut">
              <a:rPr lang="en-US" smtClean="0"/>
              <a:pPr/>
              <a:t>3/13/2012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D3D0-4A1A-4D0F-AA24-3B2F674494A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9C7D3D0-4A1A-4D0F-AA24-3B2F674494AE}"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04AE5EC-679E-4B85-B8AB-F5147E3A75DC}" type="datetimeFigureOut">
              <a:rPr lang="en-US" smtClean="0"/>
              <a:pPr/>
              <a:t>3/13/2012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04AE5EC-679E-4B85-B8AB-F5147E3A75DC}" type="datetimeFigureOut">
              <a:rPr lang="en-US" smtClean="0"/>
              <a:pPr/>
              <a:t>3/13/2012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7D3D0-4A1A-4D0F-AA24-3B2F674494A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AE5EC-679E-4B85-B8AB-F5147E3A75DC}" type="datetimeFigureOut">
              <a:rPr lang="en-US" smtClean="0"/>
              <a:pPr/>
              <a:t>3/13/2012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7D3D0-4A1A-4D0F-AA24-3B2F674494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04AE5EC-679E-4B85-B8AB-F5147E3A75DC}" type="datetimeFigureOut">
              <a:rPr lang="en-US" smtClean="0"/>
              <a:pPr/>
              <a:t>3/13/2012</a:t>
            </a:fld>
            <a:endParaRPr lang="en-US"/>
          </a:p>
        </p:txBody>
      </p:sp>
      <p:sp>
        <p:nvSpPr>
          <p:cNvPr id="9" name="Slide Number Placeholder 8"/>
          <p:cNvSpPr>
            <a:spLocks noGrp="1"/>
          </p:cNvSpPr>
          <p:nvPr>
            <p:ph type="sldNum" sz="quarter" idx="15"/>
          </p:nvPr>
        </p:nvSpPr>
        <p:spPr/>
        <p:txBody>
          <a:bodyPr/>
          <a:lstStyle/>
          <a:p>
            <a:fld id="{09C7D3D0-4A1A-4D0F-AA24-3B2F674494AE}"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04AE5EC-679E-4B85-B8AB-F5147E3A75DC}" type="datetimeFigureOut">
              <a:rPr lang="en-US" smtClean="0"/>
              <a:pPr/>
              <a:t>3/13/2012</a:t>
            </a:fld>
            <a:endParaRPr lang="en-US"/>
          </a:p>
        </p:txBody>
      </p:sp>
      <p:sp>
        <p:nvSpPr>
          <p:cNvPr id="9" name="Slide Number Placeholder 8"/>
          <p:cNvSpPr>
            <a:spLocks noGrp="1"/>
          </p:cNvSpPr>
          <p:nvPr>
            <p:ph type="sldNum" sz="quarter" idx="11"/>
          </p:nvPr>
        </p:nvSpPr>
        <p:spPr/>
        <p:txBody>
          <a:bodyPr/>
          <a:lstStyle/>
          <a:p>
            <a:fld id="{09C7D3D0-4A1A-4D0F-AA24-3B2F674494A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04AE5EC-679E-4B85-B8AB-F5147E3A75DC}" type="datetimeFigureOut">
              <a:rPr lang="en-US" smtClean="0"/>
              <a:pPr/>
              <a:t>3/13/2012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9C7D3D0-4A1A-4D0F-AA24-3B2F674494AE}"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pPr algn="ctr"/>
            <a:r>
              <a:rPr lang="en-US" dirty="0" smtClean="0">
                <a:latin typeface="Algerian" pitchFamily="82" charset="0"/>
              </a:rPr>
              <a:t>DATA SPLITTER</a:t>
            </a:r>
            <a:endParaRPr lang="en-US" dirty="0">
              <a:latin typeface="Algerian" pitchFamily="82" charset="0"/>
            </a:endParaRPr>
          </a:p>
        </p:txBody>
      </p:sp>
    </p:spTree>
    <p:extLst>
      <p:ext uri="{BB962C8B-B14F-4D97-AF65-F5344CB8AC3E}">
        <p14:creationId xmlns="" xmlns:p14="http://schemas.microsoft.com/office/powerpoint/2010/main" val="875447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914400"/>
            <a:ext cx="7408334"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8846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990600"/>
            <a:ext cx="7522308"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2206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990600"/>
            <a:ext cx="7504572"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568731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799" y="685800"/>
            <a:ext cx="7875417" cy="525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80871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286000"/>
            <a:ext cx="7024744" cy="1143000"/>
          </a:xfrm>
        </p:spPr>
        <p:txBody>
          <a:bodyPr/>
          <a:lstStyle/>
          <a:p>
            <a:r>
              <a:rPr lang="en-US" dirty="0" smtClean="0">
                <a:latin typeface="Algerian" pitchFamily="82" charset="0"/>
              </a:rPr>
              <a:t>MERGING</a:t>
            </a:r>
            <a:endParaRPr lang="en-US" dirty="0">
              <a:latin typeface="Algerian" pitchFamily="82" charset="0"/>
            </a:endParaRPr>
          </a:p>
        </p:txBody>
      </p:sp>
    </p:spTree>
    <p:extLst>
      <p:ext uri="{BB962C8B-B14F-4D97-AF65-F5344CB8AC3E}">
        <p14:creationId xmlns="" xmlns:p14="http://schemas.microsoft.com/office/powerpoint/2010/main" val="813202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MERGE</a:t>
            </a:r>
            <a:endParaRPr lang="en-US" dirty="0">
              <a:latin typeface="Algerian" pitchFamily="82" charset="0"/>
            </a:endParaRPr>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00400" y="718457"/>
            <a:ext cx="4957763" cy="5221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53298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914400"/>
            <a:ext cx="7408334"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8846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990600"/>
            <a:ext cx="7522308"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2206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762000"/>
            <a:ext cx="7652450" cy="5095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34016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57400" y="1295400"/>
            <a:ext cx="4800600" cy="3729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95681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905000"/>
            <a:ext cx="6777317" cy="3508977"/>
          </a:xfrm>
        </p:spPr>
        <p:txBody>
          <a:bodyPr/>
          <a:lstStyle/>
          <a:p>
            <a:r>
              <a:rPr lang="en-US" dirty="0" smtClean="0">
                <a:latin typeface="Monotype Corsiva" pitchFamily="66" charset="0"/>
              </a:rPr>
              <a:t>A DATA SPLITTER is program which is use to break a file </a:t>
            </a:r>
            <a:r>
              <a:rPr lang="en-US" smtClean="0">
                <a:latin typeface="Monotype Corsiva" pitchFamily="66" charset="0"/>
              </a:rPr>
              <a:t>in </a:t>
            </a:r>
            <a:r>
              <a:rPr lang="en-US" smtClean="0">
                <a:latin typeface="Monotype Corsiva" pitchFamily="66" charset="0"/>
              </a:rPr>
              <a:t>to two </a:t>
            </a:r>
            <a:r>
              <a:rPr lang="en-US" dirty="0" smtClean="0">
                <a:latin typeface="Monotype Corsiva" pitchFamily="66" charset="0"/>
              </a:rPr>
              <a:t>or more parts and merges those parts in to original file.</a:t>
            </a:r>
          </a:p>
          <a:p>
            <a:r>
              <a:rPr lang="en-US" dirty="0">
                <a:latin typeface="Monotype Corsiva" pitchFamily="66" charset="0"/>
              </a:rPr>
              <a:t>Maximum quality of the data is retained even if the data is split and merge </a:t>
            </a:r>
          </a:p>
          <a:p>
            <a:pPr marL="68580" indent="0">
              <a:buNone/>
            </a:pPr>
            <a:endParaRPr lang="en-US" sz="2000" dirty="0" smtClean="0">
              <a:latin typeface="Monotype Corsiva" pitchFamily="66" charset="0"/>
            </a:endParaRPr>
          </a:p>
          <a:p>
            <a:pPr marL="68580" indent="0">
              <a:buNone/>
            </a:pPr>
            <a:endParaRPr lang="en-US" dirty="0"/>
          </a:p>
        </p:txBody>
      </p:sp>
    </p:spTree>
    <p:extLst>
      <p:ext uri="{BB962C8B-B14F-4D97-AF65-F5344CB8AC3E}">
        <p14:creationId xmlns="" xmlns:p14="http://schemas.microsoft.com/office/powerpoint/2010/main" val="2383269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68580" indent="0">
              <a:buNone/>
            </a:pPr>
            <a:endParaRPr lang="en-US" dirty="0"/>
          </a:p>
          <a:p>
            <a:pPr lvl="0"/>
            <a:r>
              <a:rPr lang="en-US" dirty="0">
                <a:latin typeface="Monotype Corsiva" pitchFamily="66" charset="0"/>
              </a:rPr>
              <a:t>Any type of file can be </a:t>
            </a:r>
            <a:r>
              <a:rPr lang="en-US" dirty="0" err="1">
                <a:latin typeface="Monotype Corsiva" pitchFamily="66" charset="0"/>
              </a:rPr>
              <a:t>splitted</a:t>
            </a:r>
            <a:r>
              <a:rPr lang="en-US" dirty="0">
                <a:latin typeface="Monotype Corsiva" pitchFamily="66" charset="0"/>
              </a:rPr>
              <a:t> and can merge.</a:t>
            </a:r>
          </a:p>
          <a:p>
            <a:pPr lvl="0"/>
            <a:r>
              <a:rPr lang="en-US" dirty="0">
                <a:latin typeface="Monotype Corsiva" pitchFamily="66" charset="0"/>
              </a:rPr>
              <a:t>Batch file can be generated for merging.</a:t>
            </a:r>
          </a:p>
          <a:p>
            <a:pPr lvl="0"/>
            <a:r>
              <a:rPr lang="en-US" dirty="0">
                <a:latin typeface="Monotype Corsiva" pitchFamily="66" charset="0"/>
              </a:rPr>
              <a:t>Customize size for </a:t>
            </a:r>
            <a:r>
              <a:rPr lang="en-US" dirty="0" err="1" smtClean="0">
                <a:latin typeface="Monotype Corsiva" pitchFamily="66" charset="0"/>
              </a:rPr>
              <a:t>splitted</a:t>
            </a:r>
            <a:r>
              <a:rPr lang="en-US" dirty="0" smtClean="0">
                <a:latin typeface="Monotype Corsiva" pitchFamily="66" charset="0"/>
              </a:rPr>
              <a:t> </a:t>
            </a:r>
            <a:r>
              <a:rPr lang="en-US" dirty="0">
                <a:latin typeface="Monotype Corsiva" pitchFamily="66" charset="0"/>
              </a:rPr>
              <a:t>parts</a:t>
            </a:r>
            <a:r>
              <a:rPr lang="en-US" dirty="0" smtClean="0">
                <a:latin typeface="Monotype Corsiva" pitchFamily="66" charset="0"/>
              </a:rPr>
              <a:t>.</a:t>
            </a:r>
            <a:endParaRPr lang="en-US" dirty="0">
              <a:latin typeface="Monotype Corsiva" pitchFamily="66" charset="0"/>
            </a:endParaRPr>
          </a:p>
        </p:txBody>
      </p:sp>
      <p:sp>
        <p:nvSpPr>
          <p:cNvPr id="2" name="Title 1"/>
          <p:cNvSpPr>
            <a:spLocks noGrp="1"/>
          </p:cNvSpPr>
          <p:nvPr>
            <p:ph type="title"/>
          </p:nvPr>
        </p:nvSpPr>
        <p:spPr/>
        <p:txBody>
          <a:bodyPr/>
          <a:lstStyle/>
          <a:p>
            <a:pPr algn="ctr"/>
            <a:r>
              <a:rPr lang="en-US" dirty="0" smtClean="0">
                <a:latin typeface="Algerian" pitchFamily="82" charset="0"/>
              </a:rPr>
              <a:t>ADVANTAGE</a:t>
            </a:r>
            <a:endParaRPr lang="en-US" dirty="0">
              <a:latin typeface="Algerian" pitchFamily="82" charset="0"/>
            </a:endParaRPr>
          </a:p>
        </p:txBody>
      </p:sp>
    </p:spTree>
    <p:extLst>
      <p:ext uri="{BB962C8B-B14F-4D97-AF65-F5344CB8AC3E}">
        <p14:creationId xmlns="" xmlns:p14="http://schemas.microsoft.com/office/powerpoint/2010/main" val="296579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latin typeface="Monotype Corsiva" pitchFamily="66" charset="0"/>
              </a:rPr>
              <a:t>Sometime it is necessary to transfer files from one system to another.</a:t>
            </a:r>
          </a:p>
          <a:p>
            <a:r>
              <a:rPr lang="en-US" dirty="0">
                <a:latin typeface="Monotype Corsiva" pitchFamily="66" charset="0"/>
              </a:rPr>
              <a:t>In such a case there is possibility that size of file to be transfer is to large to fit in storage device.</a:t>
            </a:r>
          </a:p>
          <a:p>
            <a:pPr marL="68580" indent="0">
              <a:buNone/>
            </a:pPr>
            <a:endParaRPr lang="en-US" dirty="0">
              <a:latin typeface="Monotype Corsiva" pitchFamily="66" charset="0"/>
            </a:endParaRPr>
          </a:p>
          <a:p>
            <a:r>
              <a:rPr lang="en-US" dirty="0">
                <a:latin typeface="Monotype Corsiva" pitchFamily="66" charset="0"/>
              </a:rPr>
              <a:t> At this point splitter comes in picture. With the help of splitter, large file is converted or is split into two or more parts and then transfer from one system to another using storage device.</a:t>
            </a:r>
          </a:p>
          <a:p>
            <a:pPr marL="68580" indent="0">
              <a:buNone/>
            </a:pPr>
            <a:endParaRPr lang="en-US" dirty="0">
              <a:latin typeface="Monotype Corsiva" pitchFamily="66" charset="0"/>
            </a:endParaRPr>
          </a:p>
          <a:p>
            <a:r>
              <a:rPr lang="en-US" dirty="0">
                <a:latin typeface="Monotype Corsiva" pitchFamily="66" charset="0"/>
              </a:rPr>
              <a:t>In this file splitter project it is possible to split any type of file. Therefore name is ALL IN ONE FILE SPLITTER.</a:t>
            </a:r>
          </a:p>
          <a:p>
            <a:pPr marL="68580" indent="0">
              <a:buNone/>
            </a:pPr>
            <a:endParaRPr lang="en-US" dirty="0">
              <a:latin typeface="Monotype Corsiva" pitchFamily="66" charset="0"/>
            </a:endParaRPr>
          </a:p>
          <a:p>
            <a:r>
              <a:rPr lang="en-US" dirty="0">
                <a:latin typeface="Monotype Corsiva" pitchFamily="66" charset="0"/>
              </a:rPr>
              <a:t>It can split and merge files of type video such as .</a:t>
            </a:r>
            <a:r>
              <a:rPr lang="en-US" dirty="0" err="1">
                <a:latin typeface="Monotype Corsiva" pitchFamily="66" charset="0"/>
              </a:rPr>
              <a:t>avi</a:t>
            </a:r>
            <a:r>
              <a:rPr lang="en-US" dirty="0">
                <a:latin typeface="Monotype Corsiva" pitchFamily="66" charset="0"/>
              </a:rPr>
              <a:t>, .mpeg  also audio such as .mp3,.wav and text files such as .txt, .doc etc.</a:t>
            </a:r>
          </a:p>
        </p:txBody>
      </p:sp>
      <p:sp>
        <p:nvSpPr>
          <p:cNvPr id="2" name="Title 1"/>
          <p:cNvSpPr>
            <a:spLocks noGrp="1"/>
          </p:cNvSpPr>
          <p:nvPr>
            <p:ph type="title"/>
          </p:nvPr>
        </p:nvSpPr>
        <p:spPr/>
        <p:txBody>
          <a:bodyPr/>
          <a:lstStyle/>
          <a:p>
            <a:r>
              <a:rPr lang="en-US" dirty="0" smtClean="0">
                <a:latin typeface="Algerian" pitchFamily="82" charset="0"/>
              </a:rPr>
              <a:t>NEED OF SPLITTER</a:t>
            </a:r>
            <a:endParaRPr lang="en-US" dirty="0">
              <a:latin typeface="Algerian" pitchFamily="82" charset="0"/>
            </a:endParaRPr>
          </a:p>
        </p:txBody>
      </p:sp>
    </p:spTree>
    <p:extLst>
      <p:ext uri="{BB962C8B-B14F-4D97-AF65-F5344CB8AC3E}">
        <p14:creationId xmlns="" xmlns:p14="http://schemas.microsoft.com/office/powerpoint/2010/main" val="3755502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onotype Corsiva" pitchFamily="66" charset="0"/>
              </a:rPr>
              <a:t>File </a:t>
            </a:r>
            <a:r>
              <a:rPr lang="en-US" dirty="0">
                <a:latin typeface="Monotype Corsiva" pitchFamily="66" charset="0"/>
              </a:rPr>
              <a:t>splitter is been developed in JAVA language.</a:t>
            </a:r>
          </a:p>
          <a:p>
            <a:pPr marL="68580" indent="0">
              <a:buNone/>
            </a:pPr>
            <a:endParaRPr lang="en-US" dirty="0">
              <a:latin typeface="Monotype Corsiva" pitchFamily="66" charset="0"/>
            </a:endParaRPr>
          </a:p>
          <a:p>
            <a:pPr marL="68580" indent="0">
              <a:buNone/>
            </a:pPr>
            <a:r>
              <a:rPr lang="en-US" dirty="0" smtClean="0">
                <a:latin typeface="Monotype Corsiva" pitchFamily="66" charset="0"/>
              </a:rPr>
              <a:t>                           Why </a:t>
            </a:r>
            <a:r>
              <a:rPr lang="en-US" dirty="0">
                <a:latin typeface="Monotype Corsiva" pitchFamily="66" charset="0"/>
              </a:rPr>
              <a:t>java</a:t>
            </a:r>
            <a:r>
              <a:rPr lang="en-US" dirty="0" smtClean="0">
                <a:latin typeface="Monotype Corsiva" pitchFamily="66" charset="0"/>
              </a:rPr>
              <a:t>?</a:t>
            </a:r>
          </a:p>
          <a:p>
            <a:r>
              <a:rPr lang="en-US" dirty="0" smtClean="0">
                <a:latin typeface="Monotype Corsiva" pitchFamily="66" charset="0"/>
              </a:rPr>
              <a:t>Simple to use</a:t>
            </a:r>
          </a:p>
          <a:p>
            <a:r>
              <a:rPr lang="en-US" dirty="0" smtClean="0">
                <a:latin typeface="Monotype Corsiva" pitchFamily="66" charset="0"/>
              </a:rPr>
              <a:t>High Performance</a:t>
            </a:r>
            <a:endParaRPr lang="en-US" dirty="0">
              <a:latin typeface="Monotype Corsiva" pitchFamily="66" charset="0"/>
            </a:endParaRPr>
          </a:p>
          <a:p>
            <a:r>
              <a:rPr lang="en-US" dirty="0" smtClean="0">
                <a:latin typeface="Monotype Corsiva" pitchFamily="66" charset="0"/>
              </a:rPr>
              <a:t>Multithreading</a:t>
            </a:r>
          </a:p>
          <a:p>
            <a:r>
              <a:rPr lang="en-US" dirty="0" smtClean="0">
                <a:latin typeface="Monotype Corsiva" pitchFamily="66" charset="0"/>
              </a:rPr>
              <a:t>Dynamic Programming</a:t>
            </a:r>
            <a:endParaRPr lang="en-US" dirty="0">
              <a:latin typeface="Monotype Corsiva" pitchFamily="66" charset="0"/>
            </a:endParaRPr>
          </a:p>
        </p:txBody>
      </p:sp>
      <p:sp>
        <p:nvSpPr>
          <p:cNvPr id="2" name="Title 1"/>
          <p:cNvSpPr>
            <a:spLocks noGrp="1"/>
          </p:cNvSpPr>
          <p:nvPr>
            <p:ph type="title"/>
          </p:nvPr>
        </p:nvSpPr>
        <p:spPr/>
        <p:txBody>
          <a:bodyPr>
            <a:normAutofit fontScale="90000"/>
          </a:bodyPr>
          <a:lstStyle/>
          <a:p>
            <a:pPr algn="ctr"/>
            <a:r>
              <a:rPr lang="en-US" dirty="0" smtClean="0">
                <a:latin typeface="Algerian" pitchFamily="82" charset="0"/>
              </a:rPr>
              <a:t>TOOLS &amp; TECHNOLOGY</a:t>
            </a:r>
            <a:r>
              <a:rPr lang="en-US" dirty="0"/>
              <a:t/>
            </a:r>
            <a:br>
              <a:rPr lang="en-US" dirty="0"/>
            </a:br>
            <a:endParaRPr lang="en-US" dirty="0"/>
          </a:p>
        </p:txBody>
      </p:sp>
    </p:spTree>
    <p:extLst>
      <p:ext uri="{BB962C8B-B14F-4D97-AF65-F5344CB8AC3E}">
        <p14:creationId xmlns="" xmlns:p14="http://schemas.microsoft.com/office/powerpoint/2010/main" val="2314448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667000"/>
            <a:ext cx="6777317" cy="3508977"/>
          </a:xfrm>
        </p:spPr>
        <p:txBody>
          <a:bodyPr/>
          <a:lstStyle/>
          <a:p>
            <a:r>
              <a:rPr lang="en-US" dirty="0" smtClean="0">
                <a:latin typeface="Monotype Corsiva" pitchFamily="66" charset="0"/>
              </a:rPr>
              <a:t>Splitter should Split the file in two or more parts</a:t>
            </a:r>
          </a:p>
          <a:p>
            <a:r>
              <a:rPr lang="en-US" dirty="0" smtClean="0">
                <a:latin typeface="Monotype Corsiva" pitchFamily="66" charset="0"/>
              </a:rPr>
              <a:t>Its should Merge the file accurately without any data loss</a:t>
            </a:r>
            <a:endParaRPr lang="en-US" dirty="0">
              <a:latin typeface="Monotype Corsiva" pitchFamily="66" charset="0"/>
            </a:endParaRPr>
          </a:p>
        </p:txBody>
      </p:sp>
      <p:sp>
        <p:nvSpPr>
          <p:cNvPr id="2" name="Title 1"/>
          <p:cNvSpPr>
            <a:spLocks noGrp="1"/>
          </p:cNvSpPr>
          <p:nvPr>
            <p:ph type="title"/>
          </p:nvPr>
        </p:nvSpPr>
        <p:spPr/>
        <p:txBody>
          <a:bodyPr>
            <a:normAutofit/>
          </a:bodyPr>
          <a:lstStyle/>
          <a:p>
            <a:pPr algn="ctr"/>
            <a:r>
              <a:rPr lang="en-US" dirty="0" smtClean="0">
                <a:latin typeface="Algerian" pitchFamily="82" charset="0"/>
              </a:rPr>
              <a:t>WHAT A SPLITTER SHOULD DO?</a:t>
            </a:r>
            <a:endParaRPr lang="en-US" dirty="0">
              <a:latin typeface="Algerian" pitchFamily="82" charset="0"/>
            </a:endParaRPr>
          </a:p>
        </p:txBody>
      </p:sp>
    </p:spTree>
    <p:extLst>
      <p:ext uri="{BB962C8B-B14F-4D97-AF65-F5344CB8AC3E}">
        <p14:creationId xmlns="" xmlns:p14="http://schemas.microsoft.com/office/powerpoint/2010/main" val="334106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0"/>
            <a:ext cx="7024744" cy="1143000"/>
          </a:xfrm>
        </p:spPr>
        <p:txBody>
          <a:bodyPr/>
          <a:lstStyle/>
          <a:p>
            <a:pPr algn="ctr"/>
            <a:r>
              <a:rPr lang="en-US" dirty="0" smtClean="0">
                <a:latin typeface="Algerian" pitchFamily="82" charset="0"/>
              </a:rPr>
              <a:t>SPLITTER LOGIC</a:t>
            </a:r>
            <a:endParaRPr lang="en-US" dirty="0">
              <a:latin typeface="Algerian" pitchFamily="82" charset="0"/>
            </a:endParaRPr>
          </a:p>
        </p:txBody>
      </p:sp>
    </p:spTree>
    <p:extLst>
      <p:ext uri="{BB962C8B-B14F-4D97-AF65-F5344CB8AC3E}">
        <p14:creationId xmlns="" xmlns:p14="http://schemas.microsoft.com/office/powerpoint/2010/main" val="2892076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21427" y="685800"/>
            <a:ext cx="3969627" cy="56649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p:txBody>
          <a:bodyPr>
            <a:normAutofit/>
          </a:bodyPr>
          <a:lstStyle/>
          <a:p>
            <a:r>
              <a:rPr lang="en-US" dirty="0" smtClean="0">
                <a:latin typeface="Algerian" pitchFamily="82" charset="0"/>
              </a:rPr>
              <a:t>SPLIT</a:t>
            </a:r>
            <a:endParaRPr lang="en-US" dirty="0">
              <a:latin typeface="Algerian" pitchFamily="82" charset="0"/>
            </a:endParaRPr>
          </a:p>
        </p:txBody>
      </p:sp>
    </p:spTree>
    <p:extLst>
      <p:ext uri="{BB962C8B-B14F-4D97-AF65-F5344CB8AC3E}">
        <p14:creationId xmlns="" xmlns:p14="http://schemas.microsoft.com/office/powerpoint/2010/main" val="4194606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362200"/>
            <a:ext cx="7024744" cy="1143000"/>
          </a:xfrm>
        </p:spPr>
        <p:txBody>
          <a:bodyPr/>
          <a:lstStyle/>
          <a:p>
            <a:pPr algn="ctr"/>
            <a:r>
              <a:rPr lang="en-US" dirty="0" smtClean="0">
                <a:latin typeface="Algerian" pitchFamily="82" charset="0"/>
              </a:rPr>
              <a:t>SPLITTING</a:t>
            </a:r>
            <a:endParaRPr lang="en-US" dirty="0">
              <a:latin typeface="Algerian" pitchFamily="82" charset="0"/>
            </a:endParaRPr>
          </a:p>
        </p:txBody>
      </p:sp>
    </p:spTree>
    <p:extLst>
      <p:ext uri="{BB962C8B-B14F-4D97-AF65-F5344CB8AC3E}">
        <p14:creationId xmlns="" xmlns:p14="http://schemas.microsoft.com/office/powerpoint/2010/main" val="294894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990600"/>
            <a:ext cx="7504572"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568731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73</TotalTime>
  <Words>264</Words>
  <Application>Microsoft Office PowerPoint</Application>
  <PresentationFormat>On-screen Show (4:3)</PresentationFormat>
  <Paragraphs>33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Paper</vt:lpstr>
      <vt:lpstr>DATA SPLITTER</vt:lpstr>
      <vt:lpstr>Slide 2</vt:lpstr>
      <vt:lpstr>NEED OF SPLITTER</vt:lpstr>
      <vt:lpstr>TOOLS &amp; TECHNOLOGY </vt:lpstr>
      <vt:lpstr>WHAT A SPLITTER SHOULD DO?</vt:lpstr>
      <vt:lpstr>SPLITTER LOGIC</vt:lpstr>
      <vt:lpstr>SPLIT</vt:lpstr>
      <vt:lpstr>SPLITTING</vt:lpstr>
      <vt:lpstr>Slide 9</vt:lpstr>
      <vt:lpstr>Slide 10</vt:lpstr>
      <vt:lpstr>Slide 11</vt:lpstr>
      <vt:lpstr>Slide 12</vt:lpstr>
      <vt:lpstr>Slide 13</vt:lpstr>
      <vt:lpstr>MERGING</vt:lpstr>
      <vt:lpstr>MERGE</vt:lpstr>
      <vt:lpstr>Slide 16</vt:lpstr>
      <vt:lpstr>Slide 17</vt:lpstr>
      <vt:lpstr>Slide 18</vt:lpstr>
      <vt:lpstr>Slide 19</vt:lpstr>
      <vt:lpstr>ADVANTAGE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SPLITTER</dc:title>
  <dc:creator>Prasad</dc:creator>
  <cp:lastModifiedBy>leo</cp:lastModifiedBy>
  <cp:revision>15</cp:revision>
  <dcterms:created xsi:type="dcterms:W3CDTF">2012-03-12T15:21:13Z</dcterms:created>
  <dcterms:modified xsi:type="dcterms:W3CDTF">2012-03-13T03:41:23Z</dcterms:modified>
</cp:coreProperties>
</file>