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3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5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2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7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3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done </a:t>
            </a:r>
            <a:r>
              <a:rPr lang="en-US" smtClean="0"/>
              <a:t>in branch master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done in branch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done in branch master</dc:title>
  <dc:creator>shivendra.sharma.98@outlook.com</dc:creator>
  <cp:lastModifiedBy>shivendra.sharma.98@outlook.com</cp:lastModifiedBy>
  <cp:revision>1</cp:revision>
  <dcterms:created xsi:type="dcterms:W3CDTF">2023-03-13T14:08:42Z</dcterms:created>
  <dcterms:modified xsi:type="dcterms:W3CDTF">2023-03-13T14:08:57Z</dcterms:modified>
</cp:coreProperties>
</file>