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3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25E8-E690-4497-8A73-A8F79CAF703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FAE2-96D1-4AAA-B7CF-91AD12E7B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0174"/>
            <a:ext cx="9144000" cy="2387600"/>
          </a:xfrm>
        </p:spPr>
        <p:txBody>
          <a:bodyPr/>
          <a:lstStyle/>
          <a:p>
            <a:r>
              <a:rPr lang="en-US" dirty="0" smtClean="0"/>
              <a:t>This is done in </a:t>
            </a:r>
            <a:r>
              <a:rPr lang="en-US" smtClean="0"/>
              <a:t>branch </a:t>
            </a:r>
            <a:r>
              <a:rPr lang="en-US"/>
              <a:t>master</a:t>
            </a:r>
            <a:br>
              <a:rPr lang="en-US"/>
            </a:br>
            <a:r>
              <a:rPr lang="en-US"/>
              <a:t>This is done in branch master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done in branch master This is done in branch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done in branch master</dc:title>
  <dc:creator>shivendra.sharma.98@outlook.com</dc:creator>
  <cp:lastModifiedBy>shivendra.sharma.98@outlook.com</cp:lastModifiedBy>
  <cp:revision>2</cp:revision>
  <dcterms:created xsi:type="dcterms:W3CDTF">2023-03-13T14:08:42Z</dcterms:created>
  <dcterms:modified xsi:type="dcterms:W3CDTF">2023-03-13T14:25:58Z</dcterms:modified>
</cp:coreProperties>
</file>