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D437-E1B3-4ED3-B541-B8C6337D2081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D650A-AAC2-4815-B549-30BF2EE7F5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909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D437-E1B3-4ED3-B541-B8C6337D2081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D650A-AAC2-4815-B549-30BF2EE7F5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160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D437-E1B3-4ED3-B541-B8C6337D2081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D650A-AAC2-4815-B549-30BF2EE7F5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872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D437-E1B3-4ED3-B541-B8C6337D2081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D650A-AAC2-4815-B549-30BF2EE7F5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233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D437-E1B3-4ED3-B541-B8C6337D2081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D650A-AAC2-4815-B549-30BF2EE7F5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566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D437-E1B3-4ED3-B541-B8C6337D2081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D650A-AAC2-4815-B549-30BF2EE7F5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083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D437-E1B3-4ED3-B541-B8C6337D2081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D650A-AAC2-4815-B549-30BF2EE7F5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287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D437-E1B3-4ED3-B541-B8C6337D2081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D650A-AAC2-4815-B549-30BF2EE7F5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52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D437-E1B3-4ED3-B541-B8C6337D2081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D650A-AAC2-4815-B549-30BF2EE7F5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78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D437-E1B3-4ED3-B541-B8C6337D2081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D650A-AAC2-4815-B549-30BF2EE7F5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094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D437-E1B3-4ED3-B541-B8C6337D2081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D650A-AAC2-4815-B549-30BF2EE7F5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435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7D437-E1B3-4ED3-B541-B8C6337D2081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D650A-AAC2-4815-B549-30BF2EE7F5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390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Hello guys this is done in branch </a:t>
            </a:r>
            <a:r>
              <a:rPr lang="en-US" smtClean="0"/>
              <a:t>new branch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843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Hello guys this is done in branch new branch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guys this is done in branch new branch</dc:title>
  <dc:creator>shivendra.sharma.98@outlook.com</dc:creator>
  <cp:lastModifiedBy>shivendra.sharma.98@outlook.com</cp:lastModifiedBy>
  <cp:revision>1</cp:revision>
  <dcterms:created xsi:type="dcterms:W3CDTF">2023-03-13T14:05:50Z</dcterms:created>
  <dcterms:modified xsi:type="dcterms:W3CDTF">2023-03-13T14:06:16Z</dcterms:modified>
</cp:coreProperties>
</file>