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3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0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3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9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1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69DC-8C09-4A1F-B78E-8BEBB9C72F6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B2D0-18E5-493F-BE00-13FB9BC8F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udgfdfdjhfshfdsfudfeuffhogfj9r8rghr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0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udgfdfdjhfshfdsfudfeuffhogfj9r8rghr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udgfdfdjhfshfdsfudfeuffhogfj9r8rghr</dc:title>
  <dc:creator>shivendra.sharma.98@outlook.com</dc:creator>
  <cp:lastModifiedBy>shivendra.sharma.98@outlook.com</cp:lastModifiedBy>
  <cp:revision>1</cp:revision>
  <dcterms:created xsi:type="dcterms:W3CDTF">2023-03-13T14:05:28Z</dcterms:created>
  <dcterms:modified xsi:type="dcterms:W3CDTF">2023-03-13T14:05:45Z</dcterms:modified>
</cp:coreProperties>
</file>