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4113-829B-4467-BE46-1C48B6E9D31E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F7D0-7F90-4708-BCDC-051F4363C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36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4113-829B-4467-BE46-1C48B6E9D31E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F7D0-7F90-4708-BCDC-051F4363C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78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4113-829B-4467-BE46-1C48B6E9D31E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F7D0-7F90-4708-BCDC-051F4363C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63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4113-829B-4467-BE46-1C48B6E9D31E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F7D0-7F90-4708-BCDC-051F4363C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4113-829B-4467-BE46-1C48B6E9D31E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F7D0-7F90-4708-BCDC-051F4363C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41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4113-829B-4467-BE46-1C48B6E9D31E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F7D0-7F90-4708-BCDC-051F4363C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01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4113-829B-4467-BE46-1C48B6E9D31E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F7D0-7F90-4708-BCDC-051F4363C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06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4113-829B-4467-BE46-1C48B6E9D31E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F7D0-7F90-4708-BCDC-051F4363C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64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4113-829B-4467-BE46-1C48B6E9D31E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F7D0-7F90-4708-BCDC-051F4363C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10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4113-829B-4467-BE46-1C48B6E9D31E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F7D0-7F90-4708-BCDC-051F4363C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77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4113-829B-4467-BE46-1C48B6E9D31E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F7D0-7F90-4708-BCDC-051F4363C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07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84113-829B-4467-BE46-1C48B6E9D31E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5F7D0-7F90-4708-BCDC-051F4363C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60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done in </a:t>
            </a:r>
            <a:r>
              <a:rPr lang="en-US" smtClean="0"/>
              <a:t>newbranch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68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done in newbranch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done in newbranch</dc:title>
  <dc:creator>shivendra.sharma.98@outlook.com</dc:creator>
  <cp:lastModifiedBy>shivendra.sharma.98@outlook.com</cp:lastModifiedBy>
  <cp:revision>1</cp:revision>
  <dcterms:created xsi:type="dcterms:W3CDTF">2023-03-13T14:06:21Z</dcterms:created>
  <dcterms:modified xsi:type="dcterms:W3CDTF">2023-03-13T14:06:38Z</dcterms:modified>
</cp:coreProperties>
</file>