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7"/>
    <a:srgbClr val="626262"/>
    <a:srgbClr val="E1942E"/>
    <a:srgbClr val="2E9C8F"/>
    <a:srgbClr val="F6F6F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8"/>
    <p:restoredTop sz="95982"/>
  </p:normalViewPr>
  <p:slideViewPr>
    <p:cSldViewPr snapToGrid="0" snapToObjects="1">
      <p:cViewPr varScale="1">
        <p:scale>
          <a:sx n="91" d="100"/>
          <a:sy n="91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4645E-647F-4E4D-8C21-D9D0C2D4174F}" type="doc">
      <dgm:prSet loTypeId="urn:microsoft.com/office/officeart/2005/8/layout/orgChart1" loCatId="" qsTypeId="urn:microsoft.com/office/officeart/2005/8/quickstyle/simple5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7FF18FBE-86BD-5041-9FC7-F27533A96BF7}">
      <dgm:prSet phldrT="[Text]" custT="1"/>
      <dgm:spPr>
        <a:solidFill>
          <a:srgbClr val="E1942E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Roboto" charset="0"/>
              <a:ea typeface="Roboto" charset="0"/>
              <a:cs typeface="Roboto" charset="0"/>
            </a:rPr>
            <a:t>Create Tour</a:t>
          </a:r>
          <a:endParaRPr lang="en-US" sz="1200" dirty="0">
            <a:solidFill>
              <a:schemeClr val="bg1"/>
            </a:solidFill>
            <a:latin typeface="Roboto" charset="0"/>
            <a:ea typeface="Roboto" charset="0"/>
            <a:cs typeface="Roboto" charset="0"/>
          </a:endParaRPr>
        </a:p>
      </dgm:t>
    </dgm:pt>
    <dgm:pt modelId="{4E155407-17A0-1C4B-B7C3-7C7E81A19D25}" type="parTrans" cxnId="{2308DDA8-A115-9347-B708-D55ADA8C1CAE}">
      <dgm:prSet/>
      <dgm:spPr/>
      <dgm:t>
        <a:bodyPr/>
        <a:lstStyle/>
        <a:p>
          <a:endParaRPr lang="en-US"/>
        </a:p>
      </dgm:t>
    </dgm:pt>
    <dgm:pt modelId="{BBE7B9AF-DC58-C043-8A5B-BC0092C84A28}" type="sibTrans" cxnId="{2308DDA8-A115-9347-B708-D55ADA8C1CAE}">
      <dgm:prSet/>
      <dgm:spPr/>
      <dgm:t>
        <a:bodyPr/>
        <a:lstStyle/>
        <a:p>
          <a:endParaRPr lang="en-US"/>
        </a:p>
      </dgm:t>
    </dgm:pt>
    <dgm:pt modelId="{3BB46A05-F944-A546-A49D-3A4950173DB2}">
      <dgm:prSet phldrT="[Text]" custT="1"/>
      <dgm:spPr>
        <a:solidFill>
          <a:schemeClr val="bg1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Record Audio</a:t>
          </a:r>
          <a:endParaRPr lang="en-US" sz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gm:t>
    </dgm:pt>
    <dgm:pt modelId="{E0B4828B-2FEC-F244-A545-D28F3F4311A8}" type="parTrans" cxnId="{59711EA9-F516-3A41-81D7-55C445570B7E}">
      <dgm:prSet/>
      <dgm:spPr>
        <a:ln>
          <a:solidFill>
            <a:srgbClr val="979797"/>
          </a:solidFill>
          <a:tailEnd type="triangle"/>
        </a:ln>
        <a:effectLst/>
      </dgm:spPr>
      <dgm:t>
        <a:bodyPr/>
        <a:lstStyle/>
        <a:p>
          <a:endParaRPr lang="en-US"/>
        </a:p>
      </dgm:t>
    </dgm:pt>
    <dgm:pt modelId="{A2037BD3-AA98-B148-A774-4A9FA99FCC74}" type="sibTrans" cxnId="{59711EA9-F516-3A41-81D7-55C445570B7E}">
      <dgm:prSet/>
      <dgm:spPr/>
      <dgm:t>
        <a:bodyPr/>
        <a:lstStyle/>
        <a:p>
          <a:endParaRPr lang="en-US"/>
        </a:p>
      </dgm:t>
    </dgm:pt>
    <dgm:pt modelId="{3AE5BB35-10F8-9E4F-A28A-8FE5F85B9D29}">
      <dgm:prSet phldrT="[Text]" custT="1"/>
      <dgm:spPr>
        <a:solidFill>
          <a:schemeClr val="bg1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Title</a:t>
          </a:r>
          <a:endParaRPr lang="en-US" sz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gm:t>
    </dgm:pt>
    <dgm:pt modelId="{4D0B69D2-2275-7D47-A2A2-5DE9A5097E30}" type="parTrans" cxnId="{45E9A2A2-18EB-FF4F-9810-440DACB1922F}">
      <dgm:prSet/>
      <dgm:spPr>
        <a:ln>
          <a:solidFill>
            <a:srgbClr val="979797"/>
          </a:solidFill>
          <a:tailEnd type="triangle"/>
        </a:ln>
        <a:effectLst/>
      </dgm:spPr>
      <dgm:t>
        <a:bodyPr/>
        <a:lstStyle/>
        <a:p>
          <a:endParaRPr lang="en-US"/>
        </a:p>
      </dgm:t>
    </dgm:pt>
    <dgm:pt modelId="{A1E2954B-9723-2E49-AE71-53E7092CC28D}" type="sibTrans" cxnId="{45E9A2A2-18EB-FF4F-9810-440DACB1922F}">
      <dgm:prSet/>
      <dgm:spPr/>
      <dgm:t>
        <a:bodyPr/>
        <a:lstStyle/>
        <a:p>
          <a:endParaRPr lang="en-US"/>
        </a:p>
      </dgm:t>
    </dgm:pt>
    <dgm:pt modelId="{B3AE0AFA-EEBD-5D48-9030-534D4019C03E}">
      <dgm:prSet phldrT="[Text]" custT="1"/>
      <dgm:spPr>
        <a:solidFill>
          <a:schemeClr val="bg1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View More Details</a:t>
          </a:r>
          <a:endParaRPr lang="en-US" sz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gm:t>
    </dgm:pt>
    <dgm:pt modelId="{53D284F6-655A-D94B-AAC2-BF55E1B48D07}" type="parTrans" cxnId="{E7142667-B03D-5E42-9620-FF125F0E06D1}">
      <dgm:prSet/>
      <dgm:spPr>
        <a:ln>
          <a:solidFill>
            <a:srgbClr val="979797"/>
          </a:solidFill>
          <a:tailEnd type="triangle"/>
        </a:ln>
        <a:effectLst/>
      </dgm:spPr>
      <dgm:t>
        <a:bodyPr/>
        <a:lstStyle/>
        <a:p>
          <a:endParaRPr lang="en-US"/>
        </a:p>
      </dgm:t>
    </dgm:pt>
    <dgm:pt modelId="{0FED3876-DADF-1E4A-B570-0699130C8E18}" type="sibTrans" cxnId="{E7142667-B03D-5E42-9620-FF125F0E06D1}">
      <dgm:prSet/>
      <dgm:spPr/>
      <dgm:t>
        <a:bodyPr/>
        <a:lstStyle/>
        <a:p>
          <a:endParaRPr lang="en-US"/>
        </a:p>
      </dgm:t>
    </dgm:pt>
    <dgm:pt modelId="{742A0EFC-BF29-B945-8D49-BF04CC8D2452}">
      <dgm:prSet phldrT="[Text]" custT="1"/>
      <dgm:spPr>
        <a:solidFill>
          <a:schemeClr val="bg1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Pause/Delete</a:t>
          </a:r>
          <a:endParaRPr lang="en-US" sz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gm:t>
    </dgm:pt>
    <dgm:pt modelId="{8D0DB0FD-DCDB-5F47-9928-65C29A7ECB34}" type="parTrans" cxnId="{7C9963D2-D702-814C-9D86-1F994D4E11C5}">
      <dgm:prSet/>
      <dgm:spPr>
        <a:ln>
          <a:solidFill>
            <a:srgbClr val="979797"/>
          </a:solidFill>
          <a:headEnd type="triangle"/>
          <a:tailEnd type="triangle"/>
        </a:ln>
        <a:effectLst/>
      </dgm:spPr>
      <dgm:t>
        <a:bodyPr/>
        <a:lstStyle/>
        <a:p>
          <a:endParaRPr lang="en-US"/>
        </a:p>
      </dgm:t>
    </dgm:pt>
    <dgm:pt modelId="{43E6011E-AA91-F34E-88D9-F6339F28C9AA}" type="sibTrans" cxnId="{7C9963D2-D702-814C-9D86-1F994D4E11C5}">
      <dgm:prSet/>
      <dgm:spPr/>
      <dgm:t>
        <a:bodyPr/>
        <a:lstStyle/>
        <a:p>
          <a:endParaRPr lang="en-US"/>
        </a:p>
      </dgm:t>
    </dgm:pt>
    <dgm:pt modelId="{6B40DEF4-FC93-534D-AF41-50F165025324}">
      <dgm:prSet phldrT="[Text]" custT="1"/>
      <dgm:spPr>
        <a:solidFill>
          <a:srgbClr val="626262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Roboto" charset="0"/>
              <a:ea typeface="Roboto" charset="0"/>
              <a:cs typeface="Roboto" charset="0"/>
            </a:rPr>
            <a:t>Done</a:t>
          </a:r>
          <a:endParaRPr lang="en-US" sz="1200" dirty="0">
            <a:solidFill>
              <a:schemeClr val="bg1"/>
            </a:solidFill>
            <a:latin typeface="Roboto" charset="0"/>
            <a:ea typeface="Roboto" charset="0"/>
            <a:cs typeface="Roboto" charset="0"/>
          </a:endParaRPr>
        </a:p>
      </dgm:t>
    </dgm:pt>
    <dgm:pt modelId="{DB85350C-2C64-654C-98FA-824DD39C0388}" type="parTrans" cxnId="{7983CE02-7494-874C-BB3A-C9276E5608F2}">
      <dgm:prSet/>
      <dgm:spPr>
        <a:ln>
          <a:solidFill>
            <a:srgbClr val="979797"/>
          </a:solidFill>
          <a:tailEnd type="triangle"/>
        </a:ln>
        <a:effectLst/>
      </dgm:spPr>
      <dgm:t>
        <a:bodyPr/>
        <a:lstStyle/>
        <a:p>
          <a:endParaRPr lang="en-US"/>
        </a:p>
      </dgm:t>
    </dgm:pt>
    <dgm:pt modelId="{0F73A075-EDC5-E343-8D19-1782AAD7CCF5}" type="sibTrans" cxnId="{7983CE02-7494-874C-BB3A-C9276E5608F2}">
      <dgm:prSet/>
      <dgm:spPr/>
      <dgm:t>
        <a:bodyPr/>
        <a:lstStyle/>
        <a:p>
          <a:endParaRPr lang="en-US"/>
        </a:p>
      </dgm:t>
    </dgm:pt>
    <dgm:pt modelId="{B46B95FB-AE8E-344A-9791-A3781C44CB0D}">
      <dgm:prSet phldrT="[Text]" custT="1"/>
      <dgm:spPr>
        <a:solidFill>
          <a:schemeClr val="bg1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Listen</a:t>
          </a:r>
          <a:endParaRPr lang="en-US" sz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gm:t>
    </dgm:pt>
    <dgm:pt modelId="{264750EF-FF94-5E49-8A2E-6818215E0B40}" type="parTrans" cxnId="{E5DDC5BF-F7BF-B440-858E-38C5D2AA9E81}">
      <dgm:prSet/>
      <dgm:spPr>
        <a:ln>
          <a:solidFill>
            <a:srgbClr val="979797"/>
          </a:solidFill>
          <a:tailEnd type="triangle"/>
        </a:ln>
        <a:effectLst/>
      </dgm:spPr>
      <dgm:t>
        <a:bodyPr/>
        <a:lstStyle/>
        <a:p>
          <a:endParaRPr lang="en-US"/>
        </a:p>
      </dgm:t>
    </dgm:pt>
    <dgm:pt modelId="{C00685D2-B11D-8840-AA3F-E0EB7C9F8FC8}" type="sibTrans" cxnId="{E5DDC5BF-F7BF-B440-858E-38C5D2AA9E81}">
      <dgm:prSet/>
      <dgm:spPr/>
      <dgm:t>
        <a:bodyPr/>
        <a:lstStyle/>
        <a:p>
          <a:endParaRPr lang="en-US"/>
        </a:p>
      </dgm:t>
    </dgm:pt>
    <dgm:pt modelId="{EB4C27A9-8533-E04A-AFFE-D411EE18719A}">
      <dgm:prSet phldrT="[Text]" custT="1"/>
      <dgm:spPr>
        <a:solidFill>
          <a:schemeClr val="bg1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Add spot details</a:t>
          </a:r>
          <a:endParaRPr lang="en-US" sz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gm:t>
    </dgm:pt>
    <dgm:pt modelId="{241679ED-9595-A346-8BF4-8865DAFFDD8E}" type="parTrans" cxnId="{AC20FDA5-ED50-894B-80CE-6C3D267320E9}">
      <dgm:prSet/>
      <dgm:spPr>
        <a:ln>
          <a:solidFill>
            <a:srgbClr val="979797"/>
          </a:solidFill>
          <a:tailEnd type="triangle"/>
        </a:ln>
        <a:effectLst/>
      </dgm:spPr>
      <dgm:t>
        <a:bodyPr/>
        <a:lstStyle/>
        <a:p>
          <a:endParaRPr lang="en-US"/>
        </a:p>
      </dgm:t>
    </dgm:pt>
    <dgm:pt modelId="{04016245-CF61-5D43-992D-5C504F089DE7}" type="sibTrans" cxnId="{AC20FDA5-ED50-894B-80CE-6C3D267320E9}">
      <dgm:prSet/>
      <dgm:spPr/>
      <dgm:t>
        <a:bodyPr/>
        <a:lstStyle/>
        <a:p>
          <a:endParaRPr lang="en-US"/>
        </a:p>
      </dgm:t>
    </dgm:pt>
    <dgm:pt modelId="{34843B5A-EEDC-6442-A339-F941910275BA}">
      <dgm:prSet phldrT="[Text]" custT="1"/>
      <dgm:spPr>
        <a:solidFill>
          <a:schemeClr val="bg1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Photo</a:t>
          </a:r>
          <a:endParaRPr lang="en-US" sz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gm:t>
    </dgm:pt>
    <dgm:pt modelId="{07672D36-C9CF-FC4B-9E10-45AD8E36306B}" type="parTrans" cxnId="{EE8045CD-FE9C-7048-873D-B350E259872E}">
      <dgm:prSet/>
      <dgm:spPr>
        <a:ln>
          <a:solidFill>
            <a:srgbClr val="979797"/>
          </a:solidFill>
          <a:tailEnd type="triangle"/>
        </a:ln>
        <a:effectLst/>
      </dgm:spPr>
      <dgm:t>
        <a:bodyPr/>
        <a:lstStyle/>
        <a:p>
          <a:endParaRPr lang="en-US"/>
        </a:p>
      </dgm:t>
    </dgm:pt>
    <dgm:pt modelId="{96CAFF19-6DC4-F745-807B-86FCCB1868F3}" type="sibTrans" cxnId="{EE8045CD-FE9C-7048-873D-B350E259872E}">
      <dgm:prSet/>
      <dgm:spPr/>
      <dgm:t>
        <a:bodyPr/>
        <a:lstStyle/>
        <a:p>
          <a:endParaRPr lang="en-US"/>
        </a:p>
      </dgm:t>
    </dgm:pt>
    <dgm:pt modelId="{CF6CA14D-7429-104F-829B-B7438493E6DA}">
      <dgm:prSet phldrT="[Text]" custT="1"/>
      <dgm:spPr>
        <a:solidFill>
          <a:schemeClr val="bg1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Name</a:t>
          </a:r>
          <a:endParaRPr lang="en-US" sz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gm:t>
    </dgm:pt>
    <dgm:pt modelId="{AA69340F-5AF4-4B4A-8E9F-6944A14CBCA4}" type="parTrans" cxnId="{7BBAC724-6AD3-7F4C-AF96-2EC6C885F586}">
      <dgm:prSet/>
      <dgm:spPr>
        <a:ln>
          <a:solidFill>
            <a:srgbClr val="979797"/>
          </a:solidFill>
          <a:tailEnd type="triangle"/>
        </a:ln>
        <a:effectLst/>
      </dgm:spPr>
      <dgm:t>
        <a:bodyPr/>
        <a:lstStyle/>
        <a:p>
          <a:endParaRPr lang="en-US"/>
        </a:p>
      </dgm:t>
    </dgm:pt>
    <dgm:pt modelId="{CCAF3E34-87B5-9C45-8BC1-AA3B043CA153}" type="sibTrans" cxnId="{7BBAC724-6AD3-7F4C-AF96-2EC6C885F586}">
      <dgm:prSet/>
      <dgm:spPr/>
      <dgm:t>
        <a:bodyPr/>
        <a:lstStyle/>
        <a:p>
          <a:endParaRPr lang="en-US"/>
        </a:p>
      </dgm:t>
    </dgm:pt>
    <dgm:pt modelId="{46EF7BFC-8D0D-8841-B3F8-AE8415DA6EAA}">
      <dgm:prSet phldrT="[Text]" custT="1"/>
      <dgm:spPr>
        <a:solidFill>
          <a:schemeClr val="bg1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Next Spot </a:t>
          </a:r>
          <a:endParaRPr lang="en-US" sz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gm:t>
    </dgm:pt>
    <dgm:pt modelId="{A39F129C-BF8E-9642-A768-6BC35667DACC}" type="parTrans" cxnId="{3C103CC7-C3BF-3449-AEED-13771CB82221}">
      <dgm:prSet/>
      <dgm:spPr>
        <a:ln>
          <a:solidFill>
            <a:srgbClr val="F6F6F6"/>
          </a:solidFill>
        </a:ln>
        <a:effectLst/>
      </dgm:spPr>
      <dgm:t>
        <a:bodyPr/>
        <a:lstStyle/>
        <a:p>
          <a:endParaRPr lang="en-US"/>
        </a:p>
      </dgm:t>
    </dgm:pt>
    <dgm:pt modelId="{107ECA0B-AB80-1C46-88A0-F84101459C73}" type="sibTrans" cxnId="{3C103CC7-C3BF-3449-AEED-13771CB82221}">
      <dgm:prSet/>
      <dgm:spPr/>
      <dgm:t>
        <a:bodyPr/>
        <a:lstStyle/>
        <a:p>
          <a:endParaRPr lang="en-US"/>
        </a:p>
      </dgm:t>
    </dgm:pt>
    <dgm:pt modelId="{2610D70A-54D2-184A-8743-7395DC496A75}">
      <dgm:prSet phldrT="[Text]" custT="1"/>
      <dgm:spPr>
        <a:solidFill>
          <a:schemeClr val="bg1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Title</a:t>
          </a:r>
          <a:endParaRPr lang="en-US" sz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gm:t>
    </dgm:pt>
    <dgm:pt modelId="{8D45452A-11C7-D249-855C-86CD369215BE}" type="parTrans" cxnId="{9C6BF10A-87EB-8E4B-9D4C-8A0D71DD2F5D}">
      <dgm:prSet/>
      <dgm:spPr>
        <a:ln>
          <a:solidFill>
            <a:srgbClr val="979797"/>
          </a:solidFill>
          <a:tailEnd type="triangle"/>
        </a:ln>
        <a:effectLst/>
      </dgm:spPr>
      <dgm:t>
        <a:bodyPr/>
        <a:lstStyle/>
        <a:p>
          <a:endParaRPr lang="en-US"/>
        </a:p>
      </dgm:t>
    </dgm:pt>
    <dgm:pt modelId="{E5A1DFAA-564F-954F-8FA8-2FF2A46D1632}" type="sibTrans" cxnId="{9C6BF10A-87EB-8E4B-9D4C-8A0D71DD2F5D}">
      <dgm:prSet/>
      <dgm:spPr/>
      <dgm:t>
        <a:bodyPr/>
        <a:lstStyle/>
        <a:p>
          <a:endParaRPr lang="en-US"/>
        </a:p>
      </dgm:t>
    </dgm:pt>
    <dgm:pt modelId="{0C8843F6-4B44-DD49-97D5-DE056B669BCE}">
      <dgm:prSet phldrT="[Text]" custT="1"/>
      <dgm:spPr>
        <a:solidFill>
          <a:schemeClr val="bg1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Description</a:t>
          </a:r>
          <a:endParaRPr lang="en-US" sz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gm:t>
    </dgm:pt>
    <dgm:pt modelId="{590CDD6E-38A3-7943-BFD3-70096E209B93}" type="parTrans" cxnId="{40C94268-F6AB-E847-8395-CB7ED3C03833}">
      <dgm:prSet/>
      <dgm:spPr>
        <a:ln>
          <a:solidFill>
            <a:srgbClr val="979797"/>
          </a:solidFill>
          <a:tailEnd type="triangle"/>
        </a:ln>
        <a:effectLst/>
      </dgm:spPr>
      <dgm:t>
        <a:bodyPr/>
        <a:lstStyle/>
        <a:p>
          <a:endParaRPr lang="en-US"/>
        </a:p>
      </dgm:t>
    </dgm:pt>
    <dgm:pt modelId="{EB993B15-A084-BE4D-BD8B-258F0F04BC16}" type="sibTrans" cxnId="{40C94268-F6AB-E847-8395-CB7ED3C03833}">
      <dgm:prSet/>
      <dgm:spPr/>
      <dgm:t>
        <a:bodyPr/>
        <a:lstStyle/>
        <a:p>
          <a:endParaRPr lang="en-US"/>
        </a:p>
      </dgm:t>
    </dgm:pt>
    <dgm:pt modelId="{2CE6AEF4-5392-2F43-9DBE-D49EC7F5230B}">
      <dgm:prSet phldrT="[Text]" custT="1"/>
      <dgm:spPr>
        <a:solidFill>
          <a:schemeClr val="bg1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Photo</a:t>
          </a:r>
          <a:endParaRPr lang="en-US" sz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gm:t>
    </dgm:pt>
    <dgm:pt modelId="{AA9F4694-A31B-AD49-990E-CF92CA51926C}" type="parTrans" cxnId="{2976AF1F-12F8-9E46-9DCB-3643188B64A2}">
      <dgm:prSet/>
      <dgm:spPr>
        <a:ln>
          <a:solidFill>
            <a:srgbClr val="979797"/>
          </a:solidFill>
          <a:tailEnd type="triangle"/>
        </a:ln>
        <a:effectLst/>
      </dgm:spPr>
      <dgm:t>
        <a:bodyPr/>
        <a:lstStyle/>
        <a:p>
          <a:endParaRPr lang="en-US"/>
        </a:p>
      </dgm:t>
    </dgm:pt>
    <dgm:pt modelId="{3A55E12E-753B-EC45-B1DE-D2130981C3BA}" type="sibTrans" cxnId="{2976AF1F-12F8-9E46-9DCB-3643188B64A2}">
      <dgm:prSet/>
      <dgm:spPr/>
      <dgm:t>
        <a:bodyPr/>
        <a:lstStyle/>
        <a:p>
          <a:endParaRPr lang="en-US"/>
        </a:p>
      </dgm:t>
    </dgm:pt>
    <dgm:pt modelId="{8559424D-7DE9-1645-A183-EDEB999DBF5B}">
      <dgm:prSet phldrT="[Text]" custT="1"/>
      <dgm:spPr>
        <a:solidFill>
          <a:srgbClr val="2E9C8F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Roboto" charset="0"/>
              <a:ea typeface="Roboto" charset="0"/>
              <a:cs typeface="Roboto" charset="0"/>
            </a:rPr>
            <a:t>Publish</a:t>
          </a:r>
          <a:endParaRPr lang="en-US" sz="1200" dirty="0">
            <a:solidFill>
              <a:schemeClr val="bg1"/>
            </a:solidFill>
            <a:latin typeface="Roboto" charset="0"/>
            <a:ea typeface="Roboto" charset="0"/>
            <a:cs typeface="Roboto" charset="0"/>
          </a:endParaRPr>
        </a:p>
      </dgm:t>
    </dgm:pt>
    <dgm:pt modelId="{25DBBCF2-511E-BC4F-A227-30B60CE1CBF2}" type="parTrans" cxnId="{58B55668-6E45-C248-BFDE-720198E97EF4}">
      <dgm:prSet/>
      <dgm:spPr>
        <a:ln>
          <a:solidFill>
            <a:srgbClr val="979797"/>
          </a:solidFill>
          <a:tailEnd type="triangle"/>
        </a:ln>
        <a:effectLst/>
      </dgm:spPr>
      <dgm:t>
        <a:bodyPr/>
        <a:lstStyle/>
        <a:p>
          <a:endParaRPr lang="en-US"/>
        </a:p>
      </dgm:t>
    </dgm:pt>
    <dgm:pt modelId="{34E3585C-A92B-B346-946E-D43AEAF545BF}" type="sibTrans" cxnId="{58B55668-6E45-C248-BFDE-720198E97EF4}">
      <dgm:prSet/>
      <dgm:spPr/>
      <dgm:t>
        <a:bodyPr/>
        <a:lstStyle/>
        <a:p>
          <a:endParaRPr lang="en-US"/>
        </a:p>
      </dgm:t>
    </dgm:pt>
    <dgm:pt modelId="{A953F944-AA0E-7143-A0FD-8BC06D735972}">
      <dgm:prSet phldrT="[Text]" custT="1"/>
      <dgm:spPr>
        <a:solidFill>
          <a:srgbClr val="626262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Roboto" charset="0"/>
              <a:ea typeface="Roboto" charset="0"/>
              <a:cs typeface="Roboto" charset="0"/>
            </a:rPr>
            <a:t>Edit a spot</a:t>
          </a:r>
          <a:endParaRPr lang="en-US" sz="1200" dirty="0">
            <a:solidFill>
              <a:schemeClr val="bg1"/>
            </a:solidFill>
            <a:latin typeface="Roboto" charset="0"/>
            <a:ea typeface="Roboto" charset="0"/>
            <a:cs typeface="Roboto" charset="0"/>
          </a:endParaRPr>
        </a:p>
      </dgm:t>
    </dgm:pt>
    <dgm:pt modelId="{1E2D0129-CCE4-1C46-A0FE-F7E11A8771D0}" type="parTrans" cxnId="{2F73B3A6-4741-234C-9C9B-B891A8BB506C}">
      <dgm:prSet/>
      <dgm:spPr>
        <a:ln>
          <a:solidFill>
            <a:srgbClr val="979797"/>
          </a:solidFill>
          <a:tailEnd type="triangle"/>
        </a:ln>
        <a:effectLst/>
      </dgm:spPr>
      <dgm:t>
        <a:bodyPr/>
        <a:lstStyle/>
        <a:p>
          <a:endParaRPr lang="en-US"/>
        </a:p>
      </dgm:t>
    </dgm:pt>
    <dgm:pt modelId="{D6FCF7BF-6693-C742-9D2C-5E919A2D1AB2}" type="sibTrans" cxnId="{2F73B3A6-4741-234C-9C9B-B891A8BB506C}">
      <dgm:prSet/>
      <dgm:spPr/>
      <dgm:t>
        <a:bodyPr/>
        <a:lstStyle/>
        <a:p>
          <a:endParaRPr lang="en-US"/>
        </a:p>
      </dgm:t>
    </dgm:pt>
    <dgm:pt modelId="{696D4B85-D5EF-324B-8A1D-732097D0E496}">
      <dgm:prSet phldrT="[Text]" custT="1"/>
      <dgm:spPr>
        <a:solidFill>
          <a:schemeClr val="bg1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Pause</a:t>
          </a:r>
          <a:endParaRPr lang="en-US" sz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gm:t>
    </dgm:pt>
    <dgm:pt modelId="{D2543F62-9350-074D-9338-2EAC44F602E5}" type="parTrans" cxnId="{76336892-0668-AD4A-818D-1ECA096231B2}">
      <dgm:prSet/>
      <dgm:spPr>
        <a:ln>
          <a:solidFill>
            <a:srgbClr val="979797"/>
          </a:solidFill>
          <a:tailEnd type="triangle"/>
        </a:ln>
        <a:effectLst/>
      </dgm:spPr>
      <dgm:t>
        <a:bodyPr/>
        <a:lstStyle/>
        <a:p>
          <a:endParaRPr lang="en-US"/>
        </a:p>
      </dgm:t>
    </dgm:pt>
    <dgm:pt modelId="{9FBE3B2D-2D97-F940-BB77-8ED95DF68263}" type="sibTrans" cxnId="{76336892-0668-AD4A-818D-1ECA096231B2}">
      <dgm:prSet/>
      <dgm:spPr/>
      <dgm:t>
        <a:bodyPr/>
        <a:lstStyle/>
        <a:p>
          <a:endParaRPr lang="en-US"/>
        </a:p>
      </dgm:t>
    </dgm:pt>
    <dgm:pt modelId="{2A639232-781A-424E-98B8-9FBBE27B82F5}">
      <dgm:prSet phldrT="[Text]" custT="1"/>
      <dgm:spPr>
        <a:solidFill>
          <a:schemeClr val="bg1"/>
        </a:solidFill>
        <a:ln>
          <a:solidFill>
            <a:srgbClr val="EEEEEE"/>
          </a:solidFill>
        </a:ln>
        <a:effectLst/>
      </dgm:spPr>
      <dgm:t>
        <a:bodyPr/>
        <a:lstStyle/>
        <a:p>
          <a:r>
            <a:rPr lang="en-US" sz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Record again</a:t>
          </a:r>
          <a:endParaRPr lang="en-US" sz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gm:t>
    </dgm:pt>
    <dgm:pt modelId="{B681373F-A386-CA49-8B4C-B3E3002A6B93}" type="parTrans" cxnId="{EE4C69C3-6A51-5743-A395-44A7BB098A16}">
      <dgm:prSet/>
      <dgm:spPr>
        <a:ln>
          <a:solidFill>
            <a:srgbClr val="979797"/>
          </a:solidFill>
          <a:tailEnd type="triangle"/>
        </a:ln>
        <a:effectLst/>
      </dgm:spPr>
      <dgm:t>
        <a:bodyPr/>
        <a:lstStyle/>
        <a:p>
          <a:endParaRPr lang="en-US"/>
        </a:p>
      </dgm:t>
    </dgm:pt>
    <dgm:pt modelId="{DE02CC19-B763-064D-A758-83C0B68F6541}" type="sibTrans" cxnId="{EE4C69C3-6A51-5743-A395-44A7BB098A16}">
      <dgm:prSet/>
      <dgm:spPr/>
      <dgm:t>
        <a:bodyPr/>
        <a:lstStyle/>
        <a:p>
          <a:endParaRPr lang="en-US"/>
        </a:p>
      </dgm:t>
    </dgm:pt>
    <dgm:pt modelId="{BF640366-D1A7-E64E-938B-374F62FB125D}" type="pres">
      <dgm:prSet presAssocID="{37F4645E-647F-4E4D-8C21-D9D0C2D417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7922A9-7D3C-8E4B-A977-5C611B1D6A7D}" type="pres">
      <dgm:prSet presAssocID="{7FF18FBE-86BD-5041-9FC7-F27533A96BF7}" presName="hierRoot1" presStyleCnt="0">
        <dgm:presLayoutVars>
          <dgm:hierBranch val="init"/>
        </dgm:presLayoutVars>
      </dgm:prSet>
      <dgm:spPr/>
    </dgm:pt>
    <dgm:pt modelId="{B4B831CB-9DD2-5943-B3E9-6E6F774B7BA7}" type="pres">
      <dgm:prSet presAssocID="{7FF18FBE-86BD-5041-9FC7-F27533A96BF7}" presName="rootComposite1" presStyleCnt="0"/>
      <dgm:spPr/>
    </dgm:pt>
    <dgm:pt modelId="{4D644B97-742B-7940-9689-E0438A75166B}" type="pres">
      <dgm:prSet presAssocID="{7FF18FBE-86BD-5041-9FC7-F27533A96BF7}" presName="rootText1" presStyleLbl="node0" presStyleIdx="0" presStyleCnt="1" custScaleY="68315" custLinFactNeighborX="-24916" custLinFactNeighborY="208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ACC00-3129-DB4F-AD10-D3B5A8682BBC}" type="pres">
      <dgm:prSet presAssocID="{7FF18FBE-86BD-5041-9FC7-F27533A96BF7}" presName="rootConnector1" presStyleLbl="node1" presStyleIdx="0" presStyleCnt="0"/>
      <dgm:spPr/>
    </dgm:pt>
    <dgm:pt modelId="{0772D0C5-F131-7049-BC54-8E578BF86408}" type="pres">
      <dgm:prSet presAssocID="{7FF18FBE-86BD-5041-9FC7-F27533A96BF7}" presName="hierChild2" presStyleCnt="0"/>
      <dgm:spPr/>
    </dgm:pt>
    <dgm:pt modelId="{DB6B7B2C-806C-FF4D-8ED3-6E7E44B1961E}" type="pres">
      <dgm:prSet presAssocID="{E0B4828B-2FEC-F244-A545-D28F3F4311A8}" presName="Name37" presStyleLbl="parChTrans1D2" presStyleIdx="0" presStyleCnt="2"/>
      <dgm:spPr/>
    </dgm:pt>
    <dgm:pt modelId="{1659DC99-1709-4D4E-A007-383B8953D99B}" type="pres">
      <dgm:prSet presAssocID="{3BB46A05-F944-A546-A49D-3A4950173DB2}" presName="hierRoot2" presStyleCnt="0">
        <dgm:presLayoutVars>
          <dgm:hierBranch val="init"/>
        </dgm:presLayoutVars>
      </dgm:prSet>
      <dgm:spPr/>
    </dgm:pt>
    <dgm:pt modelId="{C09C3180-C828-1148-8C32-CAC5F61FD93E}" type="pres">
      <dgm:prSet presAssocID="{3BB46A05-F944-A546-A49D-3A4950173DB2}" presName="rootComposite" presStyleCnt="0"/>
      <dgm:spPr/>
    </dgm:pt>
    <dgm:pt modelId="{D528DDD5-7460-8A4E-86CE-C1D19FB4440C}" type="pres">
      <dgm:prSet presAssocID="{3BB46A05-F944-A546-A49D-3A4950173DB2}" presName="rootText" presStyleLbl="node2" presStyleIdx="0" presStyleCnt="2" custScaleY="68315" custLinFactNeighborX="-88987" custLinFactNeighborY="17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27E19A-8FAE-5D43-B40C-87C36447C5E0}" type="pres">
      <dgm:prSet presAssocID="{3BB46A05-F944-A546-A49D-3A4950173DB2}" presName="rootConnector" presStyleLbl="node2" presStyleIdx="0" presStyleCnt="2"/>
      <dgm:spPr/>
    </dgm:pt>
    <dgm:pt modelId="{DF294CD3-5198-5541-A520-2C490FFE9651}" type="pres">
      <dgm:prSet presAssocID="{3BB46A05-F944-A546-A49D-3A4950173DB2}" presName="hierChild4" presStyleCnt="0"/>
      <dgm:spPr/>
    </dgm:pt>
    <dgm:pt modelId="{105E5E91-A52F-3449-94CB-3C196BE31CB2}" type="pres">
      <dgm:prSet presAssocID="{8D0DB0FD-DCDB-5F47-9928-65C29A7ECB34}" presName="Name37" presStyleLbl="parChTrans1D3" presStyleIdx="0" presStyleCnt="3"/>
      <dgm:spPr/>
    </dgm:pt>
    <dgm:pt modelId="{72B649E5-8540-A341-9249-8C3C2EB88909}" type="pres">
      <dgm:prSet presAssocID="{742A0EFC-BF29-B945-8D49-BF04CC8D2452}" presName="hierRoot2" presStyleCnt="0">
        <dgm:presLayoutVars>
          <dgm:hierBranch val="init"/>
        </dgm:presLayoutVars>
      </dgm:prSet>
      <dgm:spPr/>
    </dgm:pt>
    <dgm:pt modelId="{290E4327-7231-4047-B734-624A0D591852}" type="pres">
      <dgm:prSet presAssocID="{742A0EFC-BF29-B945-8D49-BF04CC8D2452}" presName="rootComposite" presStyleCnt="0"/>
      <dgm:spPr/>
    </dgm:pt>
    <dgm:pt modelId="{A6C4ACA2-B3C3-E54A-8550-20A546DD9AD7}" type="pres">
      <dgm:prSet presAssocID="{742A0EFC-BF29-B945-8D49-BF04CC8D2452}" presName="rootText" presStyleLbl="node3" presStyleIdx="0" presStyleCnt="3" custScaleY="68315" custLinFactNeighborX="-88987" custLinFactNeighborY="17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EEBBD9-1517-E043-97FA-700234343EAF}" type="pres">
      <dgm:prSet presAssocID="{742A0EFC-BF29-B945-8D49-BF04CC8D2452}" presName="rootConnector" presStyleLbl="node3" presStyleIdx="0" presStyleCnt="3"/>
      <dgm:spPr/>
    </dgm:pt>
    <dgm:pt modelId="{55FBF7E1-6725-8F45-AF85-92B70C9DA678}" type="pres">
      <dgm:prSet presAssocID="{742A0EFC-BF29-B945-8D49-BF04CC8D2452}" presName="hierChild4" presStyleCnt="0"/>
      <dgm:spPr/>
    </dgm:pt>
    <dgm:pt modelId="{1AD2C040-8BDC-9E49-9963-B97838B7A707}" type="pres">
      <dgm:prSet presAssocID="{742A0EFC-BF29-B945-8D49-BF04CC8D2452}" presName="hierChild5" presStyleCnt="0"/>
      <dgm:spPr/>
    </dgm:pt>
    <dgm:pt modelId="{A666CB8A-55BE-8843-AFB4-811BA2A4C870}" type="pres">
      <dgm:prSet presAssocID="{DB85350C-2C64-654C-98FA-824DD39C0388}" presName="Name37" presStyleLbl="parChTrans1D3" presStyleIdx="1" presStyleCnt="3"/>
      <dgm:spPr/>
    </dgm:pt>
    <dgm:pt modelId="{2B3F98D6-A87F-E140-B828-42EA43982A9B}" type="pres">
      <dgm:prSet presAssocID="{6B40DEF4-FC93-534D-AF41-50F165025324}" presName="hierRoot2" presStyleCnt="0">
        <dgm:presLayoutVars>
          <dgm:hierBranch val="init"/>
        </dgm:presLayoutVars>
      </dgm:prSet>
      <dgm:spPr/>
    </dgm:pt>
    <dgm:pt modelId="{0E9E3FC6-373E-1249-879C-BCEB0F29CCA9}" type="pres">
      <dgm:prSet presAssocID="{6B40DEF4-FC93-534D-AF41-50F165025324}" presName="rootComposite" presStyleCnt="0"/>
      <dgm:spPr/>
    </dgm:pt>
    <dgm:pt modelId="{4F2F41D0-D775-4043-B004-53A2FF7E24F4}" type="pres">
      <dgm:prSet presAssocID="{6B40DEF4-FC93-534D-AF41-50F165025324}" presName="rootText" presStyleLbl="node3" presStyleIdx="1" presStyleCnt="3" custScaleY="68315" custLinFactNeighborX="-88987" custLinFactNeighborY="17797">
        <dgm:presLayoutVars>
          <dgm:chPref val="3"/>
        </dgm:presLayoutVars>
      </dgm:prSet>
      <dgm:spPr/>
    </dgm:pt>
    <dgm:pt modelId="{E1870E2F-82C0-4F4D-9C2F-8C1F88DE6C49}" type="pres">
      <dgm:prSet presAssocID="{6B40DEF4-FC93-534D-AF41-50F165025324}" presName="rootConnector" presStyleLbl="node3" presStyleIdx="1" presStyleCnt="3"/>
      <dgm:spPr/>
    </dgm:pt>
    <dgm:pt modelId="{64134B61-4F3E-8D43-8255-A0B00BE76970}" type="pres">
      <dgm:prSet presAssocID="{6B40DEF4-FC93-534D-AF41-50F165025324}" presName="hierChild4" presStyleCnt="0"/>
      <dgm:spPr/>
    </dgm:pt>
    <dgm:pt modelId="{B34D6B91-F4B7-E649-9CE8-5AE08E745CB5}" type="pres">
      <dgm:prSet presAssocID="{264750EF-FF94-5E49-8A2E-6818215E0B40}" presName="Name37" presStyleLbl="parChTrans1D4" presStyleIdx="0" presStyleCnt="12"/>
      <dgm:spPr/>
    </dgm:pt>
    <dgm:pt modelId="{3D160B1E-97EF-E545-9DA4-7C10682B0239}" type="pres">
      <dgm:prSet presAssocID="{B46B95FB-AE8E-344A-9791-A3781C44CB0D}" presName="hierRoot2" presStyleCnt="0">
        <dgm:presLayoutVars>
          <dgm:hierBranch val="init"/>
        </dgm:presLayoutVars>
      </dgm:prSet>
      <dgm:spPr/>
    </dgm:pt>
    <dgm:pt modelId="{AF097452-840B-A14B-B265-BF646DE85857}" type="pres">
      <dgm:prSet presAssocID="{B46B95FB-AE8E-344A-9791-A3781C44CB0D}" presName="rootComposite" presStyleCnt="0"/>
      <dgm:spPr/>
    </dgm:pt>
    <dgm:pt modelId="{1659D5EC-40CE-4141-BDB9-6800E392C344}" type="pres">
      <dgm:prSet presAssocID="{B46B95FB-AE8E-344A-9791-A3781C44CB0D}" presName="rootText" presStyleLbl="node4" presStyleIdx="0" presStyleCnt="12" custScaleY="68315" custLinFactNeighborX="-88987" custLinFactNeighborY="17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96EE0-B561-F84F-8A53-13B7D1A24CDE}" type="pres">
      <dgm:prSet presAssocID="{B46B95FB-AE8E-344A-9791-A3781C44CB0D}" presName="rootConnector" presStyleLbl="node4" presStyleIdx="0" presStyleCnt="12"/>
      <dgm:spPr/>
    </dgm:pt>
    <dgm:pt modelId="{F1C24052-B4F0-8645-A60B-3B25F8DFA6EA}" type="pres">
      <dgm:prSet presAssocID="{B46B95FB-AE8E-344A-9791-A3781C44CB0D}" presName="hierChild4" presStyleCnt="0"/>
      <dgm:spPr/>
    </dgm:pt>
    <dgm:pt modelId="{3BE7B47E-D8CE-A546-924F-B289509F0D82}" type="pres">
      <dgm:prSet presAssocID="{D2543F62-9350-074D-9338-2EAC44F602E5}" presName="Name37" presStyleLbl="parChTrans1D4" presStyleIdx="1" presStyleCnt="12"/>
      <dgm:spPr/>
    </dgm:pt>
    <dgm:pt modelId="{2F513379-BA91-6C48-A91D-AF69EC8BB1C2}" type="pres">
      <dgm:prSet presAssocID="{696D4B85-D5EF-324B-8A1D-732097D0E496}" presName="hierRoot2" presStyleCnt="0">
        <dgm:presLayoutVars>
          <dgm:hierBranch val="init"/>
        </dgm:presLayoutVars>
      </dgm:prSet>
      <dgm:spPr/>
    </dgm:pt>
    <dgm:pt modelId="{B9F29DB2-BEBB-4E48-B373-DB9DD229F6BB}" type="pres">
      <dgm:prSet presAssocID="{696D4B85-D5EF-324B-8A1D-732097D0E496}" presName="rootComposite" presStyleCnt="0"/>
      <dgm:spPr/>
    </dgm:pt>
    <dgm:pt modelId="{64D23EED-8EC9-EF45-9A69-CE5D894EAEEB}" type="pres">
      <dgm:prSet presAssocID="{696D4B85-D5EF-324B-8A1D-732097D0E496}" presName="rootText" presStyleLbl="node4" presStyleIdx="1" presStyleCnt="12" custScaleY="68315" custLinFactNeighborX="-88987" custLinFactNeighborY="17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1D3D5C-F632-C742-B18A-ACF20B829355}" type="pres">
      <dgm:prSet presAssocID="{696D4B85-D5EF-324B-8A1D-732097D0E496}" presName="rootConnector" presStyleLbl="node4" presStyleIdx="1" presStyleCnt="12"/>
      <dgm:spPr/>
    </dgm:pt>
    <dgm:pt modelId="{EB39CD43-0183-0F49-9E01-F5767CBC0137}" type="pres">
      <dgm:prSet presAssocID="{696D4B85-D5EF-324B-8A1D-732097D0E496}" presName="hierChild4" presStyleCnt="0"/>
      <dgm:spPr/>
    </dgm:pt>
    <dgm:pt modelId="{95761293-7F9C-6341-AD70-90B5F9F20BA2}" type="pres">
      <dgm:prSet presAssocID="{696D4B85-D5EF-324B-8A1D-732097D0E496}" presName="hierChild5" presStyleCnt="0"/>
      <dgm:spPr/>
    </dgm:pt>
    <dgm:pt modelId="{FB2A5B25-6CC5-834C-90C9-0BB70DF781EB}" type="pres">
      <dgm:prSet presAssocID="{B681373F-A386-CA49-8B4C-B3E3002A6B93}" presName="Name37" presStyleLbl="parChTrans1D4" presStyleIdx="2" presStyleCnt="12"/>
      <dgm:spPr/>
    </dgm:pt>
    <dgm:pt modelId="{978E93FA-5C34-834A-8B99-9E1FEB1D56BC}" type="pres">
      <dgm:prSet presAssocID="{2A639232-781A-424E-98B8-9FBBE27B82F5}" presName="hierRoot2" presStyleCnt="0">
        <dgm:presLayoutVars>
          <dgm:hierBranch val="init"/>
        </dgm:presLayoutVars>
      </dgm:prSet>
      <dgm:spPr/>
    </dgm:pt>
    <dgm:pt modelId="{F43221B4-7909-7B4C-BA2A-0E97BBB3B92C}" type="pres">
      <dgm:prSet presAssocID="{2A639232-781A-424E-98B8-9FBBE27B82F5}" presName="rootComposite" presStyleCnt="0"/>
      <dgm:spPr/>
    </dgm:pt>
    <dgm:pt modelId="{BC569504-537A-884F-9B03-6A73A8417567}" type="pres">
      <dgm:prSet presAssocID="{2A639232-781A-424E-98B8-9FBBE27B82F5}" presName="rootText" presStyleLbl="node4" presStyleIdx="2" presStyleCnt="12" custScaleY="68315" custLinFactNeighborX="-88987" custLinFactNeighborY="17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1A6B9A-407E-7A43-8EEE-B2A7D3333BCB}" type="pres">
      <dgm:prSet presAssocID="{2A639232-781A-424E-98B8-9FBBE27B82F5}" presName="rootConnector" presStyleLbl="node4" presStyleIdx="2" presStyleCnt="12"/>
      <dgm:spPr/>
    </dgm:pt>
    <dgm:pt modelId="{4324396A-A5EA-EC43-8412-EBB22FA8ED44}" type="pres">
      <dgm:prSet presAssocID="{2A639232-781A-424E-98B8-9FBBE27B82F5}" presName="hierChild4" presStyleCnt="0"/>
      <dgm:spPr/>
    </dgm:pt>
    <dgm:pt modelId="{EEEAF097-086B-5C41-9EA7-EB0D8F6A21C1}" type="pres">
      <dgm:prSet presAssocID="{2A639232-781A-424E-98B8-9FBBE27B82F5}" presName="hierChild5" presStyleCnt="0"/>
      <dgm:spPr/>
    </dgm:pt>
    <dgm:pt modelId="{5DDDCA90-9A9E-314A-AD73-4F7B0881E928}" type="pres">
      <dgm:prSet presAssocID="{B46B95FB-AE8E-344A-9791-A3781C44CB0D}" presName="hierChild5" presStyleCnt="0"/>
      <dgm:spPr/>
    </dgm:pt>
    <dgm:pt modelId="{97BDD29E-8CC2-2042-9358-5BA2C1DF046E}" type="pres">
      <dgm:prSet presAssocID="{241679ED-9595-A346-8BF4-8865DAFFDD8E}" presName="Name37" presStyleLbl="parChTrans1D4" presStyleIdx="3" presStyleCnt="12"/>
      <dgm:spPr/>
    </dgm:pt>
    <dgm:pt modelId="{96B5E5ED-8B08-7D47-B522-8588D569BAB8}" type="pres">
      <dgm:prSet presAssocID="{EB4C27A9-8533-E04A-AFFE-D411EE18719A}" presName="hierRoot2" presStyleCnt="0">
        <dgm:presLayoutVars>
          <dgm:hierBranch val="init"/>
        </dgm:presLayoutVars>
      </dgm:prSet>
      <dgm:spPr/>
    </dgm:pt>
    <dgm:pt modelId="{2575DD0B-13C4-FC41-9154-916C70DDBC7C}" type="pres">
      <dgm:prSet presAssocID="{EB4C27A9-8533-E04A-AFFE-D411EE18719A}" presName="rootComposite" presStyleCnt="0"/>
      <dgm:spPr/>
    </dgm:pt>
    <dgm:pt modelId="{89676A10-C929-7446-B3EC-0824D586586A}" type="pres">
      <dgm:prSet presAssocID="{EB4C27A9-8533-E04A-AFFE-D411EE18719A}" presName="rootText" presStyleLbl="node4" presStyleIdx="3" presStyleCnt="12" custScaleY="68315" custLinFactNeighborX="-88987" custLinFactNeighborY="17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B5E20F-7E67-5646-878C-04BA70FF54A2}" type="pres">
      <dgm:prSet presAssocID="{EB4C27A9-8533-E04A-AFFE-D411EE18719A}" presName="rootConnector" presStyleLbl="node4" presStyleIdx="3" presStyleCnt="12"/>
      <dgm:spPr/>
    </dgm:pt>
    <dgm:pt modelId="{496985DC-AB23-9148-8874-109CD01AC258}" type="pres">
      <dgm:prSet presAssocID="{EB4C27A9-8533-E04A-AFFE-D411EE18719A}" presName="hierChild4" presStyleCnt="0"/>
      <dgm:spPr/>
    </dgm:pt>
    <dgm:pt modelId="{1A71F009-E69A-B647-B37B-FBB3673E00DA}" type="pres">
      <dgm:prSet presAssocID="{07672D36-C9CF-FC4B-9E10-45AD8E36306B}" presName="Name37" presStyleLbl="parChTrans1D4" presStyleIdx="4" presStyleCnt="12"/>
      <dgm:spPr/>
    </dgm:pt>
    <dgm:pt modelId="{878BD8CD-EF2B-9A4F-AB94-C8B329F58637}" type="pres">
      <dgm:prSet presAssocID="{34843B5A-EEDC-6442-A339-F941910275BA}" presName="hierRoot2" presStyleCnt="0">
        <dgm:presLayoutVars>
          <dgm:hierBranch val="init"/>
        </dgm:presLayoutVars>
      </dgm:prSet>
      <dgm:spPr/>
    </dgm:pt>
    <dgm:pt modelId="{9DDA4A7B-8682-0F41-8ADF-FCA4C5E56DF5}" type="pres">
      <dgm:prSet presAssocID="{34843B5A-EEDC-6442-A339-F941910275BA}" presName="rootComposite" presStyleCnt="0"/>
      <dgm:spPr/>
    </dgm:pt>
    <dgm:pt modelId="{6AC7CF59-BD18-414C-A42F-A66695EB3B0E}" type="pres">
      <dgm:prSet presAssocID="{34843B5A-EEDC-6442-A339-F941910275BA}" presName="rootText" presStyleLbl="node4" presStyleIdx="4" presStyleCnt="12" custScaleY="68315" custLinFactNeighborX="-88987" custLinFactNeighborY="17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8AFDF0-3EFB-AE47-8771-8A443656A8AF}" type="pres">
      <dgm:prSet presAssocID="{34843B5A-EEDC-6442-A339-F941910275BA}" presName="rootConnector" presStyleLbl="node4" presStyleIdx="4" presStyleCnt="12"/>
      <dgm:spPr/>
    </dgm:pt>
    <dgm:pt modelId="{E9AF954D-1D9E-1742-A70F-C078E00C8CD5}" type="pres">
      <dgm:prSet presAssocID="{34843B5A-EEDC-6442-A339-F941910275BA}" presName="hierChild4" presStyleCnt="0"/>
      <dgm:spPr/>
    </dgm:pt>
    <dgm:pt modelId="{C41E3C21-C696-8B48-9156-64BFD4E07169}" type="pres">
      <dgm:prSet presAssocID="{34843B5A-EEDC-6442-A339-F941910275BA}" presName="hierChild5" presStyleCnt="0"/>
      <dgm:spPr/>
    </dgm:pt>
    <dgm:pt modelId="{720900E9-6C1C-7444-9EC4-10C2C1D1AC10}" type="pres">
      <dgm:prSet presAssocID="{AA69340F-5AF4-4B4A-8E9F-6944A14CBCA4}" presName="Name37" presStyleLbl="parChTrans1D4" presStyleIdx="5" presStyleCnt="12"/>
      <dgm:spPr/>
    </dgm:pt>
    <dgm:pt modelId="{34466424-CECA-7640-A06E-EDEE1108BD5B}" type="pres">
      <dgm:prSet presAssocID="{CF6CA14D-7429-104F-829B-B7438493E6DA}" presName="hierRoot2" presStyleCnt="0">
        <dgm:presLayoutVars>
          <dgm:hierBranch val="init"/>
        </dgm:presLayoutVars>
      </dgm:prSet>
      <dgm:spPr/>
    </dgm:pt>
    <dgm:pt modelId="{30132E68-55BB-7849-986D-E7C8C9FF7073}" type="pres">
      <dgm:prSet presAssocID="{CF6CA14D-7429-104F-829B-B7438493E6DA}" presName="rootComposite" presStyleCnt="0"/>
      <dgm:spPr/>
    </dgm:pt>
    <dgm:pt modelId="{AF895940-B061-2D4C-B641-A4C2413DCD41}" type="pres">
      <dgm:prSet presAssocID="{CF6CA14D-7429-104F-829B-B7438493E6DA}" presName="rootText" presStyleLbl="node4" presStyleIdx="5" presStyleCnt="12" custScaleY="68315" custLinFactNeighborX="-88987" custLinFactNeighborY="17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557D25-7345-B740-84BA-260DE2642D56}" type="pres">
      <dgm:prSet presAssocID="{CF6CA14D-7429-104F-829B-B7438493E6DA}" presName="rootConnector" presStyleLbl="node4" presStyleIdx="5" presStyleCnt="12"/>
      <dgm:spPr/>
    </dgm:pt>
    <dgm:pt modelId="{9FC4BBAD-AEB0-AD49-8CA4-856C4B1E099A}" type="pres">
      <dgm:prSet presAssocID="{CF6CA14D-7429-104F-829B-B7438493E6DA}" presName="hierChild4" presStyleCnt="0"/>
      <dgm:spPr/>
    </dgm:pt>
    <dgm:pt modelId="{41B8092E-E1FE-8F40-BC26-A0269FB187C6}" type="pres">
      <dgm:prSet presAssocID="{A39F129C-BF8E-9642-A768-6BC35667DACC}" presName="Name37" presStyleLbl="parChTrans1D4" presStyleIdx="6" presStyleCnt="12"/>
      <dgm:spPr/>
    </dgm:pt>
    <dgm:pt modelId="{074EB052-A572-D44C-8ECA-920BD8B6F551}" type="pres">
      <dgm:prSet presAssocID="{46EF7BFC-8D0D-8841-B3F8-AE8415DA6EAA}" presName="hierRoot2" presStyleCnt="0">
        <dgm:presLayoutVars>
          <dgm:hierBranch val="init"/>
        </dgm:presLayoutVars>
      </dgm:prSet>
      <dgm:spPr/>
    </dgm:pt>
    <dgm:pt modelId="{63398C8B-B5DA-DE48-BA1B-7D12B0C8AB05}" type="pres">
      <dgm:prSet presAssocID="{46EF7BFC-8D0D-8841-B3F8-AE8415DA6EAA}" presName="rootComposite" presStyleCnt="0"/>
      <dgm:spPr/>
    </dgm:pt>
    <dgm:pt modelId="{97BBB119-380D-D646-B3EE-3B47A04B2A02}" type="pres">
      <dgm:prSet presAssocID="{46EF7BFC-8D0D-8841-B3F8-AE8415DA6EAA}" presName="rootText" presStyleLbl="node4" presStyleIdx="6" presStyleCnt="12" custScaleY="68315" custLinFactX="-75305" custLinFactNeighborX="-100000" custLinFactNeighborY="17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34F4DE-B452-D349-BD24-AA1AA81E0B25}" type="pres">
      <dgm:prSet presAssocID="{46EF7BFC-8D0D-8841-B3F8-AE8415DA6EAA}" presName="rootConnector" presStyleLbl="node4" presStyleIdx="6" presStyleCnt="12"/>
      <dgm:spPr/>
    </dgm:pt>
    <dgm:pt modelId="{9735BD65-9C87-CA42-85A9-7E3B9725CA91}" type="pres">
      <dgm:prSet presAssocID="{46EF7BFC-8D0D-8841-B3F8-AE8415DA6EAA}" presName="hierChild4" presStyleCnt="0"/>
      <dgm:spPr/>
    </dgm:pt>
    <dgm:pt modelId="{A4766BE1-997D-CB49-B4B0-0A2E270E0B82}" type="pres">
      <dgm:prSet presAssocID="{46EF7BFC-8D0D-8841-B3F8-AE8415DA6EAA}" presName="hierChild5" presStyleCnt="0"/>
      <dgm:spPr/>
    </dgm:pt>
    <dgm:pt modelId="{F4F78743-430A-4C47-BA7C-EE1630FD80D8}" type="pres">
      <dgm:prSet presAssocID="{CF6CA14D-7429-104F-829B-B7438493E6DA}" presName="hierChild5" presStyleCnt="0"/>
      <dgm:spPr/>
    </dgm:pt>
    <dgm:pt modelId="{AAF37314-D0F8-B941-88F3-386DE5E835CC}" type="pres">
      <dgm:prSet presAssocID="{EB4C27A9-8533-E04A-AFFE-D411EE18719A}" presName="hierChild5" presStyleCnt="0"/>
      <dgm:spPr/>
    </dgm:pt>
    <dgm:pt modelId="{5719737E-9DCE-DA4E-A924-248C5A0FF17A}" type="pres">
      <dgm:prSet presAssocID="{6B40DEF4-FC93-534D-AF41-50F165025324}" presName="hierChild5" presStyleCnt="0"/>
      <dgm:spPr/>
    </dgm:pt>
    <dgm:pt modelId="{E9918B04-57F4-D642-8ED9-E406BDCFF05D}" type="pres">
      <dgm:prSet presAssocID="{3BB46A05-F944-A546-A49D-3A4950173DB2}" presName="hierChild5" presStyleCnt="0"/>
      <dgm:spPr/>
    </dgm:pt>
    <dgm:pt modelId="{B831D9BA-249F-A240-8C9C-AC4D879C0877}" type="pres">
      <dgm:prSet presAssocID="{4D0B69D2-2275-7D47-A2A2-5DE9A5097E30}" presName="Name37" presStyleLbl="parChTrans1D2" presStyleIdx="1" presStyleCnt="2"/>
      <dgm:spPr/>
    </dgm:pt>
    <dgm:pt modelId="{4B568A8E-016F-6647-9734-FC8CABA24029}" type="pres">
      <dgm:prSet presAssocID="{3AE5BB35-10F8-9E4F-A28A-8FE5F85B9D29}" presName="hierRoot2" presStyleCnt="0">
        <dgm:presLayoutVars>
          <dgm:hierBranch val="init"/>
        </dgm:presLayoutVars>
      </dgm:prSet>
      <dgm:spPr/>
    </dgm:pt>
    <dgm:pt modelId="{929D6095-D319-6D48-B936-2A0A95516C0A}" type="pres">
      <dgm:prSet presAssocID="{3AE5BB35-10F8-9E4F-A28A-8FE5F85B9D29}" presName="rootComposite" presStyleCnt="0"/>
      <dgm:spPr/>
    </dgm:pt>
    <dgm:pt modelId="{3FDFF5F8-E05B-9F4C-9C51-06B6E98A6133}" type="pres">
      <dgm:prSet presAssocID="{3AE5BB35-10F8-9E4F-A28A-8FE5F85B9D29}" presName="rootText" presStyleLbl="node2" presStyleIdx="1" presStyleCnt="2" custScaleY="68315" custLinFactNeighborX="32807" custLinFactNeighborY="17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4BBA0B-4A05-0D43-BFD0-51F9F0BD899A}" type="pres">
      <dgm:prSet presAssocID="{3AE5BB35-10F8-9E4F-A28A-8FE5F85B9D29}" presName="rootConnector" presStyleLbl="node2" presStyleIdx="1" presStyleCnt="2"/>
      <dgm:spPr/>
    </dgm:pt>
    <dgm:pt modelId="{CDEE05AA-2583-6F49-B91D-CC9453AB737C}" type="pres">
      <dgm:prSet presAssocID="{3AE5BB35-10F8-9E4F-A28A-8FE5F85B9D29}" presName="hierChild4" presStyleCnt="0"/>
      <dgm:spPr/>
    </dgm:pt>
    <dgm:pt modelId="{F66CB299-88EB-8E48-80B8-79B7EC2970E2}" type="pres">
      <dgm:prSet presAssocID="{53D284F6-655A-D94B-AAC2-BF55E1B48D07}" presName="Name37" presStyleLbl="parChTrans1D3" presStyleIdx="2" presStyleCnt="3"/>
      <dgm:spPr/>
    </dgm:pt>
    <dgm:pt modelId="{3537D3DD-66A4-DB49-8939-B0621B546524}" type="pres">
      <dgm:prSet presAssocID="{B3AE0AFA-EEBD-5D48-9030-534D4019C03E}" presName="hierRoot2" presStyleCnt="0">
        <dgm:presLayoutVars>
          <dgm:hierBranch val="init"/>
        </dgm:presLayoutVars>
      </dgm:prSet>
      <dgm:spPr/>
    </dgm:pt>
    <dgm:pt modelId="{057A2F3A-1A57-9848-8D14-49D95C9B84D4}" type="pres">
      <dgm:prSet presAssocID="{B3AE0AFA-EEBD-5D48-9030-534D4019C03E}" presName="rootComposite" presStyleCnt="0"/>
      <dgm:spPr/>
    </dgm:pt>
    <dgm:pt modelId="{D1723555-CC7E-7940-9B4B-55CEF4862A59}" type="pres">
      <dgm:prSet presAssocID="{B3AE0AFA-EEBD-5D48-9030-534D4019C03E}" presName="rootText" presStyleLbl="node3" presStyleIdx="2" presStyleCnt="3" custScaleY="68315" custLinFactNeighborX="32813" custLinFactNeighborY="17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568753-3735-614E-AB6B-AB13BF83368F}" type="pres">
      <dgm:prSet presAssocID="{B3AE0AFA-EEBD-5D48-9030-534D4019C03E}" presName="rootConnector" presStyleLbl="node3" presStyleIdx="2" presStyleCnt="3"/>
      <dgm:spPr/>
    </dgm:pt>
    <dgm:pt modelId="{E6B15ED4-F601-6841-8ABD-F1CC0559F755}" type="pres">
      <dgm:prSet presAssocID="{B3AE0AFA-EEBD-5D48-9030-534D4019C03E}" presName="hierChild4" presStyleCnt="0"/>
      <dgm:spPr/>
    </dgm:pt>
    <dgm:pt modelId="{3126E789-3207-3D4E-A275-981C5D8EA0A7}" type="pres">
      <dgm:prSet presAssocID="{8D45452A-11C7-D249-855C-86CD369215BE}" presName="Name37" presStyleLbl="parChTrans1D4" presStyleIdx="7" presStyleCnt="12"/>
      <dgm:spPr/>
    </dgm:pt>
    <dgm:pt modelId="{846B40CB-E4B0-F74B-A47C-4DF70276BE45}" type="pres">
      <dgm:prSet presAssocID="{2610D70A-54D2-184A-8743-7395DC496A75}" presName="hierRoot2" presStyleCnt="0">
        <dgm:presLayoutVars>
          <dgm:hierBranch val="init"/>
        </dgm:presLayoutVars>
      </dgm:prSet>
      <dgm:spPr/>
    </dgm:pt>
    <dgm:pt modelId="{88C4D810-A077-5043-9C58-EDA77B0A11A1}" type="pres">
      <dgm:prSet presAssocID="{2610D70A-54D2-184A-8743-7395DC496A75}" presName="rootComposite" presStyleCnt="0"/>
      <dgm:spPr/>
    </dgm:pt>
    <dgm:pt modelId="{F8EE6299-F8F7-8B4E-BFA4-74D5361CF1AE}" type="pres">
      <dgm:prSet presAssocID="{2610D70A-54D2-184A-8743-7395DC496A75}" presName="rootText" presStyleLbl="node4" presStyleIdx="7" presStyleCnt="12" custScaleY="68315" custLinFactNeighborX="-89877" custLinFactNeighborY="17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D97647-0827-574E-BA12-CA89643D6E89}" type="pres">
      <dgm:prSet presAssocID="{2610D70A-54D2-184A-8743-7395DC496A75}" presName="rootConnector" presStyleLbl="node4" presStyleIdx="7" presStyleCnt="12"/>
      <dgm:spPr/>
    </dgm:pt>
    <dgm:pt modelId="{C587BCFF-2150-2D4B-A88F-901605107CE7}" type="pres">
      <dgm:prSet presAssocID="{2610D70A-54D2-184A-8743-7395DC496A75}" presName="hierChild4" presStyleCnt="0"/>
      <dgm:spPr/>
    </dgm:pt>
    <dgm:pt modelId="{0D63381E-A680-E142-A245-CC31A888671F}" type="pres">
      <dgm:prSet presAssocID="{2610D70A-54D2-184A-8743-7395DC496A75}" presName="hierChild5" presStyleCnt="0"/>
      <dgm:spPr/>
    </dgm:pt>
    <dgm:pt modelId="{D3FCE4D5-8429-524F-B5C5-244F1EAC18D9}" type="pres">
      <dgm:prSet presAssocID="{590CDD6E-38A3-7943-BFD3-70096E209B93}" presName="Name37" presStyleLbl="parChTrans1D4" presStyleIdx="8" presStyleCnt="12"/>
      <dgm:spPr/>
      <dgm:t>
        <a:bodyPr/>
        <a:lstStyle/>
        <a:p>
          <a:endParaRPr lang="en-US"/>
        </a:p>
      </dgm:t>
    </dgm:pt>
    <dgm:pt modelId="{7CFEA9F8-D633-7347-96AD-9942A2ED213C}" type="pres">
      <dgm:prSet presAssocID="{0C8843F6-4B44-DD49-97D5-DE056B669BCE}" presName="hierRoot2" presStyleCnt="0">
        <dgm:presLayoutVars>
          <dgm:hierBranch val="init"/>
        </dgm:presLayoutVars>
      </dgm:prSet>
      <dgm:spPr/>
    </dgm:pt>
    <dgm:pt modelId="{65F24E96-1F13-DE49-8191-D1FA0192FE06}" type="pres">
      <dgm:prSet presAssocID="{0C8843F6-4B44-DD49-97D5-DE056B669BCE}" presName="rootComposite" presStyleCnt="0"/>
      <dgm:spPr/>
    </dgm:pt>
    <dgm:pt modelId="{B044FDB4-363F-8642-9CB1-A5DCA19EC6CD}" type="pres">
      <dgm:prSet presAssocID="{0C8843F6-4B44-DD49-97D5-DE056B669BCE}" presName="rootText" presStyleLbl="node4" presStyleIdx="8" presStyleCnt="12" custScaleY="68315" custLinFactNeighborX="-89877" custLinFactNeighborY="17797">
        <dgm:presLayoutVars>
          <dgm:chPref val="3"/>
        </dgm:presLayoutVars>
      </dgm:prSet>
      <dgm:spPr/>
    </dgm:pt>
    <dgm:pt modelId="{5C0D54F9-0FF9-6347-9847-391E25B3EE4E}" type="pres">
      <dgm:prSet presAssocID="{0C8843F6-4B44-DD49-97D5-DE056B669BCE}" presName="rootConnector" presStyleLbl="node4" presStyleIdx="8" presStyleCnt="12"/>
      <dgm:spPr/>
    </dgm:pt>
    <dgm:pt modelId="{0ADD9EE7-EF0F-8A46-A443-CF556B48E73E}" type="pres">
      <dgm:prSet presAssocID="{0C8843F6-4B44-DD49-97D5-DE056B669BCE}" presName="hierChild4" presStyleCnt="0"/>
      <dgm:spPr/>
    </dgm:pt>
    <dgm:pt modelId="{6CC45257-8C51-5B4C-97A6-80891499C9CE}" type="pres">
      <dgm:prSet presAssocID="{0C8843F6-4B44-DD49-97D5-DE056B669BCE}" presName="hierChild5" presStyleCnt="0"/>
      <dgm:spPr/>
    </dgm:pt>
    <dgm:pt modelId="{5CA0274E-33A1-B845-80E9-C14CF5F9ACE3}" type="pres">
      <dgm:prSet presAssocID="{AA9F4694-A31B-AD49-990E-CF92CA51926C}" presName="Name37" presStyleLbl="parChTrans1D4" presStyleIdx="9" presStyleCnt="12"/>
      <dgm:spPr/>
      <dgm:t>
        <a:bodyPr/>
        <a:lstStyle/>
        <a:p>
          <a:endParaRPr lang="en-US"/>
        </a:p>
      </dgm:t>
    </dgm:pt>
    <dgm:pt modelId="{79A51730-226B-8242-A977-D9929BB6F538}" type="pres">
      <dgm:prSet presAssocID="{2CE6AEF4-5392-2F43-9DBE-D49EC7F5230B}" presName="hierRoot2" presStyleCnt="0">
        <dgm:presLayoutVars>
          <dgm:hierBranch val="init"/>
        </dgm:presLayoutVars>
      </dgm:prSet>
      <dgm:spPr/>
    </dgm:pt>
    <dgm:pt modelId="{A13CD4C8-71E8-784E-A1AD-213E63C5413A}" type="pres">
      <dgm:prSet presAssocID="{2CE6AEF4-5392-2F43-9DBE-D49EC7F5230B}" presName="rootComposite" presStyleCnt="0"/>
      <dgm:spPr/>
    </dgm:pt>
    <dgm:pt modelId="{3A64B386-D5DB-0342-BF96-837E8D8B5662}" type="pres">
      <dgm:prSet presAssocID="{2CE6AEF4-5392-2F43-9DBE-D49EC7F5230B}" presName="rootText" presStyleLbl="node4" presStyleIdx="9" presStyleCnt="12" custScaleY="68315" custLinFactNeighborX="-89877" custLinFactNeighborY="17797">
        <dgm:presLayoutVars>
          <dgm:chPref val="3"/>
        </dgm:presLayoutVars>
      </dgm:prSet>
      <dgm:spPr/>
    </dgm:pt>
    <dgm:pt modelId="{617CF920-A55B-7E42-A864-DA915FED973D}" type="pres">
      <dgm:prSet presAssocID="{2CE6AEF4-5392-2F43-9DBE-D49EC7F5230B}" presName="rootConnector" presStyleLbl="node4" presStyleIdx="9" presStyleCnt="12"/>
      <dgm:spPr/>
    </dgm:pt>
    <dgm:pt modelId="{7FD93B0E-1292-C744-BC22-17CEDD4FF1E0}" type="pres">
      <dgm:prSet presAssocID="{2CE6AEF4-5392-2F43-9DBE-D49EC7F5230B}" presName="hierChild4" presStyleCnt="0"/>
      <dgm:spPr/>
    </dgm:pt>
    <dgm:pt modelId="{C3F4BF3A-15E0-0C4C-B18B-A51F3D207142}" type="pres">
      <dgm:prSet presAssocID="{2CE6AEF4-5392-2F43-9DBE-D49EC7F5230B}" presName="hierChild5" presStyleCnt="0"/>
      <dgm:spPr/>
    </dgm:pt>
    <dgm:pt modelId="{ABA32037-748C-E140-8F37-BD88996D0E4C}" type="pres">
      <dgm:prSet presAssocID="{25DBBCF2-511E-BC4F-A227-30B60CE1CBF2}" presName="Name37" presStyleLbl="parChTrans1D4" presStyleIdx="10" presStyleCnt="12"/>
      <dgm:spPr/>
      <dgm:t>
        <a:bodyPr/>
        <a:lstStyle/>
        <a:p>
          <a:endParaRPr lang="en-US"/>
        </a:p>
      </dgm:t>
    </dgm:pt>
    <dgm:pt modelId="{043A1983-92E8-254C-8D6B-B139BB519921}" type="pres">
      <dgm:prSet presAssocID="{8559424D-7DE9-1645-A183-EDEB999DBF5B}" presName="hierRoot2" presStyleCnt="0">
        <dgm:presLayoutVars>
          <dgm:hierBranch val="init"/>
        </dgm:presLayoutVars>
      </dgm:prSet>
      <dgm:spPr/>
    </dgm:pt>
    <dgm:pt modelId="{D28D2BAD-12CD-0945-9506-A4265D36E1DD}" type="pres">
      <dgm:prSet presAssocID="{8559424D-7DE9-1645-A183-EDEB999DBF5B}" presName="rootComposite" presStyleCnt="0"/>
      <dgm:spPr/>
    </dgm:pt>
    <dgm:pt modelId="{AC755DFC-6803-B647-9AD1-F9AE4A7A47CC}" type="pres">
      <dgm:prSet presAssocID="{8559424D-7DE9-1645-A183-EDEB999DBF5B}" presName="rootText" presStyleLbl="node4" presStyleIdx="10" presStyleCnt="12" custScaleY="68315" custLinFactY="-100000" custLinFactNeighborX="26690" custLinFactNeighborY="-103286">
        <dgm:presLayoutVars>
          <dgm:chPref val="3"/>
        </dgm:presLayoutVars>
      </dgm:prSet>
      <dgm:spPr/>
    </dgm:pt>
    <dgm:pt modelId="{F478AD31-4349-6144-BEA0-4B31CA52A7C6}" type="pres">
      <dgm:prSet presAssocID="{8559424D-7DE9-1645-A183-EDEB999DBF5B}" presName="rootConnector" presStyleLbl="node4" presStyleIdx="10" presStyleCnt="12"/>
      <dgm:spPr/>
    </dgm:pt>
    <dgm:pt modelId="{49A913C1-4081-A04D-B3C8-C09D76F4D754}" type="pres">
      <dgm:prSet presAssocID="{8559424D-7DE9-1645-A183-EDEB999DBF5B}" presName="hierChild4" presStyleCnt="0"/>
      <dgm:spPr/>
    </dgm:pt>
    <dgm:pt modelId="{EA160658-27A9-AC47-B33A-234F8DEB2D26}" type="pres">
      <dgm:prSet presAssocID="{8559424D-7DE9-1645-A183-EDEB999DBF5B}" presName="hierChild5" presStyleCnt="0"/>
      <dgm:spPr/>
    </dgm:pt>
    <dgm:pt modelId="{680BE29A-EA3B-D541-A3AE-2183489655DD}" type="pres">
      <dgm:prSet presAssocID="{1E2D0129-CCE4-1C46-A0FE-F7E11A8771D0}" presName="Name37" presStyleLbl="parChTrans1D4" presStyleIdx="11" presStyleCnt="12"/>
      <dgm:spPr/>
    </dgm:pt>
    <dgm:pt modelId="{58894211-25DB-924E-9D31-2385DA26153D}" type="pres">
      <dgm:prSet presAssocID="{A953F944-AA0E-7143-A0FD-8BC06D735972}" presName="hierRoot2" presStyleCnt="0">
        <dgm:presLayoutVars>
          <dgm:hierBranch val="init"/>
        </dgm:presLayoutVars>
      </dgm:prSet>
      <dgm:spPr/>
    </dgm:pt>
    <dgm:pt modelId="{99B1BE5C-1227-F84E-A9F6-3BA1B1C60C34}" type="pres">
      <dgm:prSet presAssocID="{A953F944-AA0E-7143-A0FD-8BC06D735972}" presName="rootComposite" presStyleCnt="0"/>
      <dgm:spPr/>
    </dgm:pt>
    <dgm:pt modelId="{7BB947F1-B96F-FC49-964F-D513D91D79FD}" type="pres">
      <dgm:prSet presAssocID="{A953F944-AA0E-7143-A0FD-8BC06D735972}" presName="rootText" presStyleLbl="node4" presStyleIdx="11" presStyleCnt="12" custScaleY="68315" custLinFactY="-200000" custLinFactNeighborX="25800" custLinFactNeighborY="-223665">
        <dgm:presLayoutVars>
          <dgm:chPref val="3"/>
        </dgm:presLayoutVars>
      </dgm:prSet>
      <dgm:spPr/>
    </dgm:pt>
    <dgm:pt modelId="{85E2591E-232B-DB4B-82B9-9AFFF451EDA2}" type="pres">
      <dgm:prSet presAssocID="{A953F944-AA0E-7143-A0FD-8BC06D735972}" presName="rootConnector" presStyleLbl="node4" presStyleIdx="11" presStyleCnt="12"/>
      <dgm:spPr/>
    </dgm:pt>
    <dgm:pt modelId="{C6C8C084-B4AD-FE44-AF61-8DE0DD5E3467}" type="pres">
      <dgm:prSet presAssocID="{A953F944-AA0E-7143-A0FD-8BC06D735972}" presName="hierChild4" presStyleCnt="0"/>
      <dgm:spPr/>
    </dgm:pt>
    <dgm:pt modelId="{795DDEE7-2B72-F245-B8AF-C1FF6C4FC4AC}" type="pres">
      <dgm:prSet presAssocID="{A953F944-AA0E-7143-A0FD-8BC06D735972}" presName="hierChild5" presStyleCnt="0"/>
      <dgm:spPr/>
    </dgm:pt>
    <dgm:pt modelId="{A1A85D3E-6AA0-6646-97A1-C9A21DFF5638}" type="pres">
      <dgm:prSet presAssocID="{B3AE0AFA-EEBD-5D48-9030-534D4019C03E}" presName="hierChild5" presStyleCnt="0"/>
      <dgm:spPr/>
    </dgm:pt>
    <dgm:pt modelId="{8E84A49D-AC0E-EE4D-8708-0599E965EBC5}" type="pres">
      <dgm:prSet presAssocID="{3AE5BB35-10F8-9E4F-A28A-8FE5F85B9D29}" presName="hierChild5" presStyleCnt="0"/>
      <dgm:spPr/>
    </dgm:pt>
    <dgm:pt modelId="{90EF07B0-D8CF-0340-8F3F-C61E563804D8}" type="pres">
      <dgm:prSet presAssocID="{7FF18FBE-86BD-5041-9FC7-F27533A96BF7}" presName="hierChild3" presStyleCnt="0"/>
      <dgm:spPr/>
    </dgm:pt>
  </dgm:ptLst>
  <dgm:cxnLst>
    <dgm:cxn modelId="{E5DDC5BF-F7BF-B440-858E-38C5D2AA9E81}" srcId="{6B40DEF4-FC93-534D-AF41-50F165025324}" destId="{B46B95FB-AE8E-344A-9791-A3781C44CB0D}" srcOrd="0" destOrd="0" parTransId="{264750EF-FF94-5E49-8A2E-6818215E0B40}" sibTransId="{C00685D2-B11D-8840-AA3F-E0EB7C9F8FC8}"/>
    <dgm:cxn modelId="{04BF5B10-4C7B-F948-8152-CB1F00E98A6C}" type="presOf" srcId="{2610D70A-54D2-184A-8743-7395DC496A75}" destId="{4ED97647-0827-574E-BA12-CA89643D6E89}" srcOrd="1" destOrd="0" presId="urn:microsoft.com/office/officeart/2005/8/layout/orgChart1"/>
    <dgm:cxn modelId="{41E0DDF6-F1A8-EF44-924A-89D7F17F5CF0}" type="presOf" srcId="{B681373F-A386-CA49-8B4C-B3E3002A6B93}" destId="{FB2A5B25-6CC5-834C-90C9-0BB70DF781EB}" srcOrd="0" destOrd="0" presId="urn:microsoft.com/office/officeart/2005/8/layout/orgChart1"/>
    <dgm:cxn modelId="{9288A9A2-8C3F-FE4C-889A-81A211E4A94B}" type="presOf" srcId="{34843B5A-EEDC-6442-A339-F941910275BA}" destId="{6AC7CF59-BD18-414C-A42F-A66695EB3B0E}" srcOrd="0" destOrd="0" presId="urn:microsoft.com/office/officeart/2005/8/layout/orgChart1"/>
    <dgm:cxn modelId="{58B55668-6E45-C248-BFDE-720198E97EF4}" srcId="{B3AE0AFA-EEBD-5D48-9030-534D4019C03E}" destId="{8559424D-7DE9-1645-A183-EDEB999DBF5B}" srcOrd="3" destOrd="0" parTransId="{25DBBCF2-511E-BC4F-A227-30B60CE1CBF2}" sibTransId="{34E3585C-A92B-B346-946E-D43AEAF545BF}"/>
    <dgm:cxn modelId="{6B3E5A7B-42FB-2A4B-8791-76C6DFB5DBBF}" type="presOf" srcId="{D2543F62-9350-074D-9338-2EAC44F602E5}" destId="{3BE7B47E-D8CE-A546-924F-B289509F0D82}" srcOrd="0" destOrd="0" presId="urn:microsoft.com/office/officeart/2005/8/layout/orgChart1"/>
    <dgm:cxn modelId="{7BBAC724-6AD3-7F4C-AF96-2EC6C885F586}" srcId="{EB4C27A9-8533-E04A-AFFE-D411EE18719A}" destId="{CF6CA14D-7429-104F-829B-B7438493E6DA}" srcOrd="1" destOrd="0" parTransId="{AA69340F-5AF4-4B4A-8E9F-6944A14CBCA4}" sibTransId="{CCAF3E34-87B5-9C45-8BC1-AA3B043CA153}"/>
    <dgm:cxn modelId="{CEBE56A6-D28A-F44F-9BD5-7FE0D77C69C5}" type="presOf" srcId="{B3AE0AFA-EEBD-5D48-9030-534D4019C03E}" destId="{D1723555-CC7E-7940-9B4B-55CEF4862A59}" srcOrd="0" destOrd="0" presId="urn:microsoft.com/office/officeart/2005/8/layout/orgChart1"/>
    <dgm:cxn modelId="{9C6BF10A-87EB-8E4B-9D4C-8A0D71DD2F5D}" srcId="{B3AE0AFA-EEBD-5D48-9030-534D4019C03E}" destId="{2610D70A-54D2-184A-8743-7395DC496A75}" srcOrd="0" destOrd="0" parTransId="{8D45452A-11C7-D249-855C-86CD369215BE}" sibTransId="{E5A1DFAA-564F-954F-8FA8-2FF2A46D1632}"/>
    <dgm:cxn modelId="{3F3AD732-FC21-5545-9C2C-FD73740BC3AC}" type="presOf" srcId="{EB4C27A9-8533-E04A-AFFE-D411EE18719A}" destId="{63B5E20F-7E67-5646-878C-04BA70FF54A2}" srcOrd="1" destOrd="0" presId="urn:microsoft.com/office/officeart/2005/8/layout/orgChart1"/>
    <dgm:cxn modelId="{7983CE02-7494-874C-BB3A-C9276E5608F2}" srcId="{3BB46A05-F944-A546-A49D-3A4950173DB2}" destId="{6B40DEF4-FC93-534D-AF41-50F165025324}" srcOrd="1" destOrd="0" parTransId="{DB85350C-2C64-654C-98FA-824DD39C0388}" sibTransId="{0F73A075-EDC5-E343-8D19-1782AAD7CCF5}"/>
    <dgm:cxn modelId="{84D27243-264D-7C4C-9D38-957FBDBA8AAD}" type="presOf" srcId="{DB85350C-2C64-654C-98FA-824DD39C0388}" destId="{A666CB8A-55BE-8843-AFB4-811BA2A4C870}" srcOrd="0" destOrd="0" presId="urn:microsoft.com/office/officeart/2005/8/layout/orgChart1"/>
    <dgm:cxn modelId="{958ED09E-EF37-5243-84A1-57F78594D9DC}" type="presOf" srcId="{25DBBCF2-511E-BC4F-A227-30B60CE1CBF2}" destId="{ABA32037-748C-E140-8F37-BD88996D0E4C}" srcOrd="0" destOrd="0" presId="urn:microsoft.com/office/officeart/2005/8/layout/orgChart1"/>
    <dgm:cxn modelId="{52512C3C-B95C-5E4D-B56F-68FDE9065B8F}" type="presOf" srcId="{CF6CA14D-7429-104F-829B-B7438493E6DA}" destId="{AF895940-B061-2D4C-B641-A4C2413DCD41}" srcOrd="0" destOrd="0" presId="urn:microsoft.com/office/officeart/2005/8/layout/orgChart1"/>
    <dgm:cxn modelId="{1E26087A-B295-4241-8023-E73798CEF353}" type="presOf" srcId="{696D4B85-D5EF-324B-8A1D-732097D0E496}" destId="{64D23EED-8EC9-EF45-9A69-CE5D894EAEEB}" srcOrd="0" destOrd="0" presId="urn:microsoft.com/office/officeart/2005/8/layout/orgChart1"/>
    <dgm:cxn modelId="{4F0B35A3-8E80-0645-8155-E4D202F26D19}" type="presOf" srcId="{2A639232-781A-424E-98B8-9FBBE27B82F5}" destId="{9D1A6B9A-407E-7A43-8EEE-B2A7D3333BCB}" srcOrd="1" destOrd="0" presId="urn:microsoft.com/office/officeart/2005/8/layout/orgChart1"/>
    <dgm:cxn modelId="{E27DCA17-E67F-1B4E-9287-9D2805312F23}" type="presOf" srcId="{3BB46A05-F944-A546-A49D-3A4950173DB2}" destId="{D528DDD5-7460-8A4E-86CE-C1D19FB4440C}" srcOrd="0" destOrd="0" presId="urn:microsoft.com/office/officeart/2005/8/layout/orgChart1"/>
    <dgm:cxn modelId="{FE5C7AAB-E0B4-9149-ADEA-91536672DDC5}" type="presOf" srcId="{A39F129C-BF8E-9642-A768-6BC35667DACC}" destId="{41B8092E-E1FE-8F40-BC26-A0269FB187C6}" srcOrd="0" destOrd="0" presId="urn:microsoft.com/office/officeart/2005/8/layout/orgChart1"/>
    <dgm:cxn modelId="{716DB74E-A952-E94F-BC8F-F50C6E81C3EC}" type="presOf" srcId="{696D4B85-D5EF-324B-8A1D-732097D0E496}" destId="{DA1D3D5C-F632-C742-B18A-ACF20B829355}" srcOrd="1" destOrd="0" presId="urn:microsoft.com/office/officeart/2005/8/layout/orgChart1"/>
    <dgm:cxn modelId="{08B3BD7E-24A5-9B4A-8163-1C33E349DE24}" type="presOf" srcId="{742A0EFC-BF29-B945-8D49-BF04CC8D2452}" destId="{A6C4ACA2-B3C3-E54A-8550-20A546DD9AD7}" srcOrd="0" destOrd="0" presId="urn:microsoft.com/office/officeart/2005/8/layout/orgChart1"/>
    <dgm:cxn modelId="{B865D639-77BC-064F-8365-D02E8002BCF4}" type="presOf" srcId="{3AE5BB35-10F8-9E4F-A28A-8FE5F85B9D29}" destId="{0A4BBA0B-4A05-0D43-BFD0-51F9F0BD899A}" srcOrd="1" destOrd="0" presId="urn:microsoft.com/office/officeart/2005/8/layout/orgChart1"/>
    <dgm:cxn modelId="{EE8045CD-FE9C-7048-873D-B350E259872E}" srcId="{EB4C27A9-8533-E04A-AFFE-D411EE18719A}" destId="{34843B5A-EEDC-6442-A339-F941910275BA}" srcOrd="0" destOrd="0" parTransId="{07672D36-C9CF-FC4B-9E10-45AD8E36306B}" sibTransId="{96CAFF19-6DC4-F745-807B-86FCCB1868F3}"/>
    <dgm:cxn modelId="{76336892-0668-AD4A-818D-1ECA096231B2}" srcId="{B46B95FB-AE8E-344A-9791-A3781C44CB0D}" destId="{696D4B85-D5EF-324B-8A1D-732097D0E496}" srcOrd="0" destOrd="0" parTransId="{D2543F62-9350-074D-9338-2EAC44F602E5}" sibTransId="{9FBE3B2D-2D97-F940-BB77-8ED95DF68263}"/>
    <dgm:cxn modelId="{C6ED2BA4-770C-6143-A1A0-90BE6F0E0AF7}" type="presOf" srcId="{2610D70A-54D2-184A-8743-7395DC496A75}" destId="{F8EE6299-F8F7-8B4E-BFA4-74D5361CF1AE}" srcOrd="0" destOrd="0" presId="urn:microsoft.com/office/officeart/2005/8/layout/orgChart1"/>
    <dgm:cxn modelId="{7365A70C-8DF8-F744-959B-952F68210E82}" type="presOf" srcId="{4D0B69D2-2275-7D47-A2A2-5DE9A5097E30}" destId="{B831D9BA-249F-A240-8C9C-AC4D879C0877}" srcOrd="0" destOrd="0" presId="urn:microsoft.com/office/officeart/2005/8/layout/orgChart1"/>
    <dgm:cxn modelId="{B346FEA1-2DE7-3346-8A10-D197F150C29B}" type="presOf" srcId="{CF6CA14D-7429-104F-829B-B7438493E6DA}" destId="{51557D25-7345-B740-84BA-260DE2642D56}" srcOrd="1" destOrd="0" presId="urn:microsoft.com/office/officeart/2005/8/layout/orgChart1"/>
    <dgm:cxn modelId="{AF4F9909-F322-834B-A222-6A1E58D23A96}" type="presOf" srcId="{0C8843F6-4B44-DD49-97D5-DE056B669BCE}" destId="{5C0D54F9-0FF9-6347-9847-391E25B3EE4E}" srcOrd="1" destOrd="0" presId="urn:microsoft.com/office/officeart/2005/8/layout/orgChart1"/>
    <dgm:cxn modelId="{CF97D913-F0A1-E043-96EA-DD0AAC8F6DA5}" type="presOf" srcId="{2CE6AEF4-5392-2F43-9DBE-D49EC7F5230B}" destId="{3A64B386-D5DB-0342-BF96-837E8D8B5662}" srcOrd="0" destOrd="0" presId="urn:microsoft.com/office/officeart/2005/8/layout/orgChart1"/>
    <dgm:cxn modelId="{8A314F6E-C500-3742-B93F-FE64D7C810B6}" type="presOf" srcId="{6B40DEF4-FC93-534D-AF41-50F165025324}" destId="{4F2F41D0-D775-4043-B004-53A2FF7E24F4}" srcOrd="0" destOrd="0" presId="urn:microsoft.com/office/officeart/2005/8/layout/orgChart1"/>
    <dgm:cxn modelId="{DCFBE7CD-431D-7E45-8835-587BFED59546}" type="presOf" srcId="{2A639232-781A-424E-98B8-9FBBE27B82F5}" destId="{BC569504-537A-884F-9B03-6A73A8417567}" srcOrd="0" destOrd="0" presId="urn:microsoft.com/office/officeart/2005/8/layout/orgChart1"/>
    <dgm:cxn modelId="{AC5ED1DF-8D4E-0F45-88C7-A93964562093}" type="presOf" srcId="{742A0EFC-BF29-B945-8D49-BF04CC8D2452}" destId="{34EEBBD9-1517-E043-97FA-700234343EAF}" srcOrd="1" destOrd="0" presId="urn:microsoft.com/office/officeart/2005/8/layout/orgChart1"/>
    <dgm:cxn modelId="{5FAD16C1-8D88-344F-9B75-AA82885C1E92}" type="presOf" srcId="{8D45452A-11C7-D249-855C-86CD369215BE}" destId="{3126E789-3207-3D4E-A275-981C5D8EA0A7}" srcOrd="0" destOrd="0" presId="urn:microsoft.com/office/officeart/2005/8/layout/orgChart1"/>
    <dgm:cxn modelId="{8D8D60B8-B5FA-DD4A-8C6C-5B81BE1A0549}" type="presOf" srcId="{34843B5A-EEDC-6442-A339-F941910275BA}" destId="{2D8AFDF0-3EFB-AE47-8771-8A443656A8AF}" srcOrd="1" destOrd="0" presId="urn:microsoft.com/office/officeart/2005/8/layout/orgChart1"/>
    <dgm:cxn modelId="{8FAA9031-807D-C244-BC1F-73065C163616}" type="presOf" srcId="{B46B95FB-AE8E-344A-9791-A3781C44CB0D}" destId="{1659D5EC-40CE-4141-BDB9-6800E392C344}" srcOrd="0" destOrd="0" presId="urn:microsoft.com/office/officeart/2005/8/layout/orgChart1"/>
    <dgm:cxn modelId="{6D4ACC57-BD13-1148-83DB-419B12B977ED}" type="presOf" srcId="{6B40DEF4-FC93-534D-AF41-50F165025324}" destId="{E1870E2F-82C0-4F4D-9C2F-8C1F88DE6C49}" srcOrd="1" destOrd="0" presId="urn:microsoft.com/office/officeart/2005/8/layout/orgChart1"/>
    <dgm:cxn modelId="{AC20FDA5-ED50-894B-80CE-6C3D267320E9}" srcId="{6B40DEF4-FC93-534D-AF41-50F165025324}" destId="{EB4C27A9-8533-E04A-AFFE-D411EE18719A}" srcOrd="1" destOrd="0" parTransId="{241679ED-9595-A346-8BF4-8865DAFFDD8E}" sibTransId="{04016245-CF61-5D43-992D-5C504F089DE7}"/>
    <dgm:cxn modelId="{825C8BAB-876F-6147-955B-D8EF9835B54C}" type="presOf" srcId="{3BB46A05-F944-A546-A49D-3A4950173DB2}" destId="{0D27E19A-8FAE-5D43-B40C-87C36447C5E0}" srcOrd="1" destOrd="0" presId="urn:microsoft.com/office/officeart/2005/8/layout/orgChart1"/>
    <dgm:cxn modelId="{298895AB-2CC3-C447-95C7-1D54815BBEB7}" type="presOf" srcId="{07672D36-C9CF-FC4B-9E10-45AD8E36306B}" destId="{1A71F009-E69A-B647-B37B-FBB3673E00DA}" srcOrd="0" destOrd="0" presId="urn:microsoft.com/office/officeart/2005/8/layout/orgChart1"/>
    <dgm:cxn modelId="{6F4FDA6E-F287-7142-825F-E1A64A066F0E}" type="presOf" srcId="{3AE5BB35-10F8-9E4F-A28A-8FE5F85B9D29}" destId="{3FDFF5F8-E05B-9F4C-9C51-06B6E98A6133}" srcOrd="0" destOrd="0" presId="urn:microsoft.com/office/officeart/2005/8/layout/orgChart1"/>
    <dgm:cxn modelId="{D1B269CE-DD58-3243-9C52-65A59DB55132}" type="presOf" srcId="{2CE6AEF4-5392-2F43-9DBE-D49EC7F5230B}" destId="{617CF920-A55B-7E42-A864-DA915FED973D}" srcOrd="1" destOrd="0" presId="urn:microsoft.com/office/officeart/2005/8/layout/orgChart1"/>
    <dgm:cxn modelId="{B6C8DB86-7136-454E-9A00-02EBCA65C741}" type="presOf" srcId="{1E2D0129-CCE4-1C46-A0FE-F7E11A8771D0}" destId="{680BE29A-EA3B-D541-A3AE-2183489655DD}" srcOrd="0" destOrd="0" presId="urn:microsoft.com/office/officeart/2005/8/layout/orgChart1"/>
    <dgm:cxn modelId="{729788C7-6C6E-FB47-9649-4F9680ECA4D2}" type="presOf" srcId="{EB4C27A9-8533-E04A-AFFE-D411EE18719A}" destId="{89676A10-C929-7446-B3EC-0824D586586A}" srcOrd="0" destOrd="0" presId="urn:microsoft.com/office/officeart/2005/8/layout/orgChart1"/>
    <dgm:cxn modelId="{224AF4AA-EBA2-674A-A19A-51783D51561B}" type="presOf" srcId="{590CDD6E-38A3-7943-BFD3-70096E209B93}" destId="{D3FCE4D5-8429-524F-B5C5-244F1EAC18D9}" srcOrd="0" destOrd="0" presId="urn:microsoft.com/office/officeart/2005/8/layout/orgChart1"/>
    <dgm:cxn modelId="{2F1D652F-8F26-6C4E-9F0C-592CCE81CFB0}" type="presOf" srcId="{241679ED-9595-A346-8BF4-8865DAFFDD8E}" destId="{97BDD29E-8CC2-2042-9358-5BA2C1DF046E}" srcOrd="0" destOrd="0" presId="urn:microsoft.com/office/officeart/2005/8/layout/orgChart1"/>
    <dgm:cxn modelId="{2308DDA8-A115-9347-B708-D55ADA8C1CAE}" srcId="{37F4645E-647F-4E4D-8C21-D9D0C2D4174F}" destId="{7FF18FBE-86BD-5041-9FC7-F27533A96BF7}" srcOrd="0" destOrd="0" parTransId="{4E155407-17A0-1C4B-B7C3-7C7E81A19D25}" sibTransId="{BBE7B9AF-DC58-C043-8A5B-BC0092C84A28}"/>
    <dgm:cxn modelId="{95BE79C4-202F-C748-BC25-52370CFAB9A8}" type="presOf" srcId="{AA9F4694-A31B-AD49-990E-CF92CA51926C}" destId="{5CA0274E-33A1-B845-80E9-C14CF5F9ACE3}" srcOrd="0" destOrd="0" presId="urn:microsoft.com/office/officeart/2005/8/layout/orgChart1"/>
    <dgm:cxn modelId="{D99834B4-ACFF-D447-8354-ACEBC2595D6A}" type="presOf" srcId="{E0B4828B-2FEC-F244-A545-D28F3F4311A8}" destId="{DB6B7B2C-806C-FF4D-8ED3-6E7E44B1961E}" srcOrd="0" destOrd="0" presId="urn:microsoft.com/office/officeart/2005/8/layout/orgChart1"/>
    <dgm:cxn modelId="{40C94268-F6AB-E847-8395-CB7ED3C03833}" srcId="{B3AE0AFA-EEBD-5D48-9030-534D4019C03E}" destId="{0C8843F6-4B44-DD49-97D5-DE056B669BCE}" srcOrd="1" destOrd="0" parTransId="{590CDD6E-38A3-7943-BFD3-70096E209B93}" sibTransId="{EB993B15-A084-BE4D-BD8B-258F0F04BC16}"/>
    <dgm:cxn modelId="{AA2CEB69-F940-CC48-853E-9E239AA26A74}" type="presOf" srcId="{7FF18FBE-86BD-5041-9FC7-F27533A96BF7}" destId="{A66ACC00-3129-DB4F-AD10-D3B5A8682BBC}" srcOrd="1" destOrd="0" presId="urn:microsoft.com/office/officeart/2005/8/layout/orgChart1"/>
    <dgm:cxn modelId="{A872E9BD-C5F5-834F-AC55-60D6ADBCF045}" type="presOf" srcId="{8559424D-7DE9-1645-A183-EDEB999DBF5B}" destId="{AC755DFC-6803-B647-9AD1-F9AE4A7A47CC}" srcOrd="0" destOrd="0" presId="urn:microsoft.com/office/officeart/2005/8/layout/orgChart1"/>
    <dgm:cxn modelId="{1C4FA4DA-9925-DE40-B94E-1FDDAEEEA760}" type="presOf" srcId="{264750EF-FF94-5E49-8A2E-6818215E0B40}" destId="{B34D6B91-F4B7-E649-9CE8-5AE08E745CB5}" srcOrd="0" destOrd="0" presId="urn:microsoft.com/office/officeart/2005/8/layout/orgChart1"/>
    <dgm:cxn modelId="{E85CFBCD-8961-C74C-8FC1-D3015445DD5D}" type="presOf" srcId="{A953F944-AA0E-7143-A0FD-8BC06D735972}" destId="{85E2591E-232B-DB4B-82B9-9AFFF451EDA2}" srcOrd="1" destOrd="0" presId="urn:microsoft.com/office/officeart/2005/8/layout/orgChart1"/>
    <dgm:cxn modelId="{7AC8E9BF-EA94-384A-A3C4-AF131DE13C87}" type="presOf" srcId="{0C8843F6-4B44-DD49-97D5-DE056B669BCE}" destId="{B044FDB4-363F-8642-9CB1-A5DCA19EC6CD}" srcOrd="0" destOrd="0" presId="urn:microsoft.com/office/officeart/2005/8/layout/orgChart1"/>
    <dgm:cxn modelId="{AF063C69-5330-A748-AF63-E2014DE6DC0E}" type="presOf" srcId="{7FF18FBE-86BD-5041-9FC7-F27533A96BF7}" destId="{4D644B97-742B-7940-9689-E0438A75166B}" srcOrd="0" destOrd="0" presId="urn:microsoft.com/office/officeart/2005/8/layout/orgChart1"/>
    <dgm:cxn modelId="{EE4C69C3-6A51-5743-A395-44A7BB098A16}" srcId="{B46B95FB-AE8E-344A-9791-A3781C44CB0D}" destId="{2A639232-781A-424E-98B8-9FBBE27B82F5}" srcOrd="1" destOrd="0" parTransId="{B681373F-A386-CA49-8B4C-B3E3002A6B93}" sibTransId="{DE02CC19-B763-064D-A758-83C0B68F6541}"/>
    <dgm:cxn modelId="{B9A9B240-A844-C648-94C8-63C66843F64D}" type="presOf" srcId="{46EF7BFC-8D0D-8841-B3F8-AE8415DA6EAA}" destId="{97BBB119-380D-D646-B3EE-3B47A04B2A02}" srcOrd="0" destOrd="0" presId="urn:microsoft.com/office/officeart/2005/8/layout/orgChart1"/>
    <dgm:cxn modelId="{45E9A2A2-18EB-FF4F-9810-440DACB1922F}" srcId="{7FF18FBE-86BD-5041-9FC7-F27533A96BF7}" destId="{3AE5BB35-10F8-9E4F-A28A-8FE5F85B9D29}" srcOrd="1" destOrd="0" parTransId="{4D0B69D2-2275-7D47-A2A2-5DE9A5097E30}" sibTransId="{A1E2954B-9723-2E49-AE71-53E7092CC28D}"/>
    <dgm:cxn modelId="{13AB3B4F-768D-F64D-B9B0-1CEFD79BFA27}" type="presOf" srcId="{53D284F6-655A-D94B-AAC2-BF55E1B48D07}" destId="{F66CB299-88EB-8E48-80B8-79B7EC2970E2}" srcOrd="0" destOrd="0" presId="urn:microsoft.com/office/officeart/2005/8/layout/orgChart1"/>
    <dgm:cxn modelId="{59711EA9-F516-3A41-81D7-55C445570B7E}" srcId="{7FF18FBE-86BD-5041-9FC7-F27533A96BF7}" destId="{3BB46A05-F944-A546-A49D-3A4950173DB2}" srcOrd="0" destOrd="0" parTransId="{E0B4828B-2FEC-F244-A545-D28F3F4311A8}" sibTransId="{A2037BD3-AA98-B148-A774-4A9FA99FCC74}"/>
    <dgm:cxn modelId="{91C1B7DE-3BCE-9948-82E3-91F18AE8AC1D}" type="presOf" srcId="{8559424D-7DE9-1645-A183-EDEB999DBF5B}" destId="{F478AD31-4349-6144-BEA0-4B31CA52A7C6}" srcOrd="1" destOrd="0" presId="urn:microsoft.com/office/officeart/2005/8/layout/orgChart1"/>
    <dgm:cxn modelId="{E7142667-B03D-5E42-9620-FF125F0E06D1}" srcId="{3AE5BB35-10F8-9E4F-A28A-8FE5F85B9D29}" destId="{B3AE0AFA-EEBD-5D48-9030-534D4019C03E}" srcOrd="0" destOrd="0" parTransId="{53D284F6-655A-D94B-AAC2-BF55E1B48D07}" sibTransId="{0FED3876-DADF-1E4A-B570-0699130C8E18}"/>
    <dgm:cxn modelId="{9830F19B-7BEB-6449-9FA2-05B45F2483D7}" type="presOf" srcId="{B3AE0AFA-EEBD-5D48-9030-534D4019C03E}" destId="{E0568753-3735-614E-AB6B-AB13BF83368F}" srcOrd="1" destOrd="0" presId="urn:microsoft.com/office/officeart/2005/8/layout/orgChart1"/>
    <dgm:cxn modelId="{3C103CC7-C3BF-3449-AEED-13771CB82221}" srcId="{CF6CA14D-7429-104F-829B-B7438493E6DA}" destId="{46EF7BFC-8D0D-8841-B3F8-AE8415DA6EAA}" srcOrd="0" destOrd="0" parTransId="{A39F129C-BF8E-9642-A768-6BC35667DACC}" sibTransId="{107ECA0B-AB80-1C46-88A0-F84101459C73}"/>
    <dgm:cxn modelId="{C989BA7A-F021-D24E-94E8-8CC61BD6B683}" type="presOf" srcId="{AA69340F-5AF4-4B4A-8E9F-6944A14CBCA4}" destId="{720900E9-6C1C-7444-9EC4-10C2C1D1AC10}" srcOrd="0" destOrd="0" presId="urn:microsoft.com/office/officeart/2005/8/layout/orgChart1"/>
    <dgm:cxn modelId="{2FC98862-3FCF-674F-897A-D837173DBDAD}" type="presOf" srcId="{37F4645E-647F-4E4D-8C21-D9D0C2D4174F}" destId="{BF640366-D1A7-E64E-938B-374F62FB125D}" srcOrd="0" destOrd="0" presId="urn:microsoft.com/office/officeart/2005/8/layout/orgChart1"/>
    <dgm:cxn modelId="{D7FAE5DD-8069-AD4B-BA88-EAAC5FBB7D3C}" type="presOf" srcId="{8D0DB0FD-DCDB-5F47-9928-65C29A7ECB34}" destId="{105E5E91-A52F-3449-94CB-3C196BE31CB2}" srcOrd="0" destOrd="0" presId="urn:microsoft.com/office/officeart/2005/8/layout/orgChart1"/>
    <dgm:cxn modelId="{B4879586-3DD7-964B-9C36-01D81AC0CC42}" type="presOf" srcId="{A953F944-AA0E-7143-A0FD-8BC06D735972}" destId="{7BB947F1-B96F-FC49-964F-D513D91D79FD}" srcOrd="0" destOrd="0" presId="urn:microsoft.com/office/officeart/2005/8/layout/orgChart1"/>
    <dgm:cxn modelId="{7C9963D2-D702-814C-9D86-1F994D4E11C5}" srcId="{3BB46A05-F944-A546-A49D-3A4950173DB2}" destId="{742A0EFC-BF29-B945-8D49-BF04CC8D2452}" srcOrd="0" destOrd="0" parTransId="{8D0DB0FD-DCDB-5F47-9928-65C29A7ECB34}" sibTransId="{43E6011E-AA91-F34E-88D9-F6339F28C9AA}"/>
    <dgm:cxn modelId="{12F69596-EBFF-934F-BDDB-5E911E605B71}" type="presOf" srcId="{46EF7BFC-8D0D-8841-B3F8-AE8415DA6EAA}" destId="{9934F4DE-B452-D349-BD24-AA1AA81E0B25}" srcOrd="1" destOrd="0" presId="urn:microsoft.com/office/officeart/2005/8/layout/orgChart1"/>
    <dgm:cxn modelId="{07B0CFD5-A587-2646-BDF7-6D9F1706A451}" type="presOf" srcId="{B46B95FB-AE8E-344A-9791-A3781C44CB0D}" destId="{20C96EE0-B561-F84F-8A53-13B7D1A24CDE}" srcOrd="1" destOrd="0" presId="urn:microsoft.com/office/officeart/2005/8/layout/orgChart1"/>
    <dgm:cxn modelId="{2976AF1F-12F8-9E46-9DCB-3643188B64A2}" srcId="{B3AE0AFA-EEBD-5D48-9030-534D4019C03E}" destId="{2CE6AEF4-5392-2F43-9DBE-D49EC7F5230B}" srcOrd="2" destOrd="0" parTransId="{AA9F4694-A31B-AD49-990E-CF92CA51926C}" sibTransId="{3A55E12E-753B-EC45-B1DE-D2130981C3BA}"/>
    <dgm:cxn modelId="{2F73B3A6-4741-234C-9C9B-B891A8BB506C}" srcId="{B3AE0AFA-EEBD-5D48-9030-534D4019C03E}" destId="{A953F944-AA0E-7143-A0FD-8BC06D735972}" srcOrd="4" destOrd="0" parTransId="{1E2D0129-CCE4-1C46-A0FE-F7E11A8771D0}" sibTransId="{D6FCF7BF-6693-C742-9D2C-5E919A2D1AB2}"/>
    <dgm:cxn modelId="{030C210B-2374-BA40-A322-0D52EE3FA611}" type="presParOf" srcId="{BF640366-D1A7-E64E-938B-374F62FB125D}" destId="{367922A9-7D3C-8E4B-A977-5C611B1D6A7D}" srcOrd="0" destOrd="0" presId="urn:microsoft.com/office/officeart/2005/8/layout/orgChart1"/>
    <dgm:cxn modelId="{FF9F7269-FB1E-D446-8199-2DFBB90A978A}" type="presParOf" srcId="{367922A9-7D3C-8E4B-A977-5C611B1D6A7D}" destId="{B4B831CB-9DD2-5943-B3E9-6E6F774B7BA7}" srcOrd="0" destOrd="0" presId="urn:microsoft.com/office/officeart/2005/8/layout/orgChart1"/>
    <dgm:cxn modelId="{2DC29230-BE6E-E64C-8135-4E00870A243C}" type="presParOf" srcId="{B4B831CB-9DD2-5943-B3E9-6E6F774B7BA7}" destId="{4D644B97-742B-7940-9689-E0438A75166B}" srcOrd="0" destOrd="0" presId="urn:microsoft.com/office/officeart/2005/8/layout/orgChart1"/>
    <dgm:cxn modelId="{B43C29AD-DF6C-0D47-89BA-3456253D3EFD}" type="presParOf" srcId="{B4B831CB-9DD2-5943-B3E9-6E6F774B7BA7}" destId="{A66ACC00-3129-DB4F-AD10-D3B5A8682BBC}" srcOrd="1" destOrd="0" presId="urn:microsoft.com/office/officeart/2005/8/layout/orgChart1"/>
    <dgm:cxn modelId="{23223ED7-1BE3-1D4C-AFDC-144A8A3FF0B9}" type="presParOf" srcId="{367922A9-7D3C-8E4B-A977-5C611B1D6A7D}" destId="{0772D0C5-F131-7049-BC54-8E578BF86408}" srcOrd="1" destOrd="0" presId="urn:microsoft.com/office/officeart/2005/8/layout/orgChart1"/>
    <dgm:cxn modelId="{EA0C58DA-3AA2-F940-9EBD-1881C76B9F73}" type="presParOf" srcId="{0772D0C5-F131-7049-BC54-8E578BF86408}" destId="{DB6B7B2C-806C-FF4D-8ED3-6E7E44B1961E}" srcOrd="0" destOrd="0" presId="urn:microsoft.com/office/officeart/2005/8/layout/orgChart1"/>
    <dgm:cxn modelId="{46B72CAE-C5A6-5646-B05E-AB22AA54AF99}" type="presParOf" srcId="{0772D0C5-F131-7049-BC54-8E578BF86408}" destId="{1659DC99-1709-4D4E-A007-383B8953D99B}" srcOrd="1" destOrd="0" presId="urn:microsoft.com/office/officeart/2005/8/layout/orgChart1"/>
    <dgm:cxn modelId="{3B8F19ED-0D3D-394A-8201-FE8CC2BDD0E6}" type="presParOf" srcId="{1659DC99-1709-4D4E-A007-383B8953D99B}" destId="{C09C3180-C828-1148-8C32-CAC5F61FD93E}" srcOrd="0" destOrd="0" presId="urn:microsoft.com/office/officeart/2005/8/layout/orgChart1"/>
    <dgm:cxn modelId="{AADD5195-CB4D-BF4E-883D-22853A354AFC}" type="presParOf" srcId="{C09C3180-C828-1148-8C32-CAC5F61FD93E}" destId="{D528DDD5-7460-8A4E-86CE-C1D19FB4440C}" srcOrd="0" destOrd="0" presId="urn:microsoft.com/office/officeart/2005/8/layout/orgChart1"/>
    <dgm:cxn modelId="{C27C1B93-EB98-034D-9E68-65D740106AB7}" type="presParOf" srcId="{C09C3180-C828-1148-8C32-CAC5F61FD93E}" destId="{0D27E19A-8FAE-5D43-B40C-87C36447C5E0}" srcOrd="1" destOrd="0" presId="urn:microsoft.com/office/officeart/2005/8/layout/orgChart1"/>
    <dgm:cxn modelId="{BC6E7AC4-8CCB-EE4E-825B-0CFF1A3D4BF5}" type="presParOf" srcId="{1659DC99-1709-4D4E-A007-383B8953D99B}" destId="{DF294CD3-5198-5541-A520-2C490FFE9651}" srcOrd="1" destOrd="0" presId="urn:microsoft.com/office/officeart/2005/8/layout/orgChart1"/>
    <dgm:cxn modelId="{B9B102B7-70BD-264B-BEC9-E9DBD157B411}" type="presParOf" srcId="{DF294CD3-5198-5541-A520-2C490FFE9651}" destId="{105E5E91-A52F-3449-94CB-3C196BE31CB2}" srcOrd="0" destOrd="0" presId="urn:microsoft.com/office/officeart/2005/8/layout/orgChart1"/>
    <dgm:cxn modelId="{0944526E-939D-A94C-80FD-3CA0A73E748F}" type="presParOf" srcId="{DF294CD3-5198-5541-A520-2C490FFE9651}" destId="{72B649E5-8540-A341-9249-8C3C2EB88909}" srcOrd="1" destOrd="0" presId="urn:microsoft.com/office/officeart/2005/8/layout/orgChart1"/>
    <dgm:cxn modelId="{640CFF92-74C7-4D46-A3E7-749674E45EE1}" type="presParOf" srcId="{72B649E5-8540-A341-9249-8C3C2EB88909}" destId="{290E4327-7231-4047-B734-624A0D591852}" srcOrd="0" destOrd="0" presId="urn:microsoft.com/office/officeart/2005/8/layout/orgChart1"/>
    <dgm:cxn modelId="{F07EFFD9-73A5-164E-BE3A-01C9C5A58A77}" type="presParOf" srcId="{290E4327-7231-4047-B734-624A0D591852}" destId="{A6C4ACA2-B3C3-E54A-8550-20A546DD9AD7}" srcOrd="0" destOrd="0" presId="urn:microsoft.com/office/officeart/2005/8/layout/orgChart1"/>
    <dgm:cxn modelId="{E6A5908F-21F3-6040-AFF4-9BC90A64A7B8}" type="presParOf" srcId="{290E4327-7231-4047-B734-624A0D591852}" destId="{34EEBBD9-1517-E043-97FA-700234343EAF}" srcOrd="1" destOrd="0" presId="urn:microsoft.com/office/officeart/2005/8/layout/orgChart1"/>
    <dgm:cxn modelId="{08900BA7-448C-0D4B-B3D9-70482C0FCDE9}" type="presParOf" srcId="{72B649E5-8540-A341-9249-8C3C2EB88909}" destId="{55FBF7E1-6725-8F45-AF85-92B70C9DA678}" srcOrd="1" destOrd="0" presId="urn:microsoft.com/office/officeart/2005/8/layout/orgChart1"/>
    <dgm:cxn modelId="{8FEAEC4D-FD26-2A45-A998-8A100EB89A9F}" type="presParOf" srcId="{72B649E5-8540-A341-9249-8C3C2EB88909}" destId="{1AD2C040-8BDC-9E49-9963-B97838B7A707}" srcOrd="2" destOrd="0" presId="urn:microsoft.com/office/officeart/2005/8/layout/orgChart1"/>
    <dgm:cxn modelId="{41FCA733-FB91-3D4C-A45E-7CFD81B37DB7}" type="presParOf" srcId="{DF294CD3-5198-5541-A520-2C490FFE9651}" destId="{A666CB8A-55BE-8843-AFB4-811BA2A4C870}" srcOrd="2" destOrd="0" presId="urn:microsoft.com/office/officeart/2005/8/layout/orgChart1"/>
    <dgm:cxn modelId="{3DE11C5E-0ECB-7547-9F5D-39E34E637B56}" type="presParOf" srcId="{DF294CD3-5198-5541-A520-2C490FFE9651}" destId="{2B3F98D6-A87F-E140-B828-42EA43982A9B}" srcOrd="3" destOrd="0" presId="urn:microsoft.com/office/officeart/2005/8/layout/orgChart1"/>
    <dgm:cxn modelId="{81E96FDA-DE98-EA43-8AD5-3E6FE67F78E6}" type="presParOf" srcId="{2B3F98D6-A87F-E140-B828-42EA43982A9B}" destId="{0E9E3FC6-373E-1249-879C-BCEB0F29CCA9}" srcOrd="0" destOrd="0" presId="urn:microsoft.com/office/officeart/2005/8/layout/orgChart1"/>
    <dgm:cxn modelId="{089902A3-2C32-034F-A987-2C5679140C1E}" type="presParOf" srcId="{0E9E3FC6-373E-1249-879C-BCEB0F29CCA9}" destId="{4F2F41D0-D775-4043-B004-53A2FF7E24F4}" srcOrd="0" destOrd="0" presId="urn:microsoft.com/office/officeart/2005/8/layout/orgChart1"/>
    <dgm:cxn modelId="{49E05DB4-6A7E-9444-A32C-330D0904FCAF}" type="presParOf" srcId="{0E9E3FC6-373E-1249-879C-BCEB0F29CCA9}" destId="{E1870E2F-82C0-4F4D-9C2F-8C1F88DE6C49}" srcOrd="1" destOrd="0" presId="urn:microsoft.com/office/officeart/2005/8/layout/orgChart1"/>
    <dgm:cxn modelId="{CD45A28F-5E15-D74A-BACF-113D9B37F69E}" type="presParOf" srcId="{2B3F98D6-A87F-E140-B828-42EA43982A9B}" destId="{64134B61-4F3E-8D43-8255-A0B00BE76970}" srcOrd="1" destOrd="0" presId="urn:microsoft.com/office/officeart/2005/8/layout/orgChart1"/>
    <dgm:cxn modelId="{F1140C24-94B3-084F-A203-769C7D1C395D}" type="presParOf" srcId="{64134B61-4F3E-8D43-8255-A0B00BE76970}" destId="{B34D6B91-F4B7-E649-9CE8-5AE08E745CB5}" srcOrd="0" destOrd="0" presId="urn:microsoft.com/office/officeart/2005/8/layout/orgChart1"/>
    <dgm:cxn modelId="{17DC78C5-2046-2849-B4FD-3A8C3C0327BE}" type="presParOf" srcId="{64134B61-4F3E-8D43-8255-A0B00BE76970}" destId="{3D160B1E-97EF-E545-9DA4-7C10682B0239}" srcOrd="1" destOrd="0" presId="urn:microsoft.com/office/officeart/2005/8/layout/orgChart1"/>
    <dgm:cxn modelId="{CD33E88C-863D-304D-A083-8343553B5619}" type="presParOf" srcId="{3D160B1E-97EF-E545-9DA4-7C10682B0239}" destId="{AF097452-840B-A14B-B265-BF646DE85857}" srcOrd="0" destOrd="0" presId="urn:microsoft.com/office/officeart/2005/8/layout/orgChart1"/>
    <dgm:cxn modelId="{D78BE107-447A-FC41-8277-1F20E9F607AF}" type="presParOf" srcId="{AF097452-840B-A14B-B265-BF646DE85857}" destId="{1659D5EC-40CE-4141-BDB9-6800E392C344}" srcOrd="0" destOrd="0" presId="urn:microsoft.com/office/officeart/2005/8/layout/orgChart1"/>
    <dgm:cxn modelId="{8BBB3E68-B308-F24F-8B32-04AED16E00AB}" type="presParOf" srcId="{AF097452-840B-A14B-B265-BF646DE85857}" destId="{20C96EE0-B561-F84F-8A53-13B7D1A24CDE}" srcOrd="1" destOrd="0" presId="urn:microsoft.com/office/officeart/2005/8/layout/orgChart1"/>
    <dgm:cxn modelId="{36F5E3ED-951A-3E45-8C54-A15614D1734E}" type="presParOf" srcId="{3D160B1E-97EF-E545-9DA4-7C10682B0239}" destId="{F1C24052-B4F0-8645-A60B-3B25F8DFA6EA}" srcOrd="1" destOrd="0" presId="urn:microsoft.com/office/officeart/2005/8/layout/orgChart1"/>
    <dgm:cxn modelId="{08E72CBF-5957-F44B-A8E2-6B3DEEDCAFB4}" type="presParOf" srcId="{F1C24052-B4F0-8645-A60B-3B25F8DFA6EA}" destId="{3BE7B47E-D8CE-A546-924F-B289509F0D82}" srcOrd="0" destOrd="0" presId="urn:microsoft.com/office/officeart/2005/8/layout/orgChart1"/>
    <dgm:cxn modelId="{A4AE776B-2B5D-3342-8D37-1BA1D849A100}" type="presParOf" srcId="{F1C24052-B4F0-8645-A60B-3B25F8DFA6EA}" destId="{2F513379-BA91-6C48-A91D-AF69EC8BB1C2}" srcOrd="1" destOrd="0" presId="urn:microsoft.com/office/officeart/2005/8/layout/orgChart1"/>
    <dgm:cxn modelId="{6D749214-4A64-874D-A11F-04E67A079B10}" type="presParOf" srcId="{2F513379-BA91-6C48-A91D-AF69EC8BB1C2}" destId="{B9F29DB2-BEBB-4E48-B373-DB9DD229F6BB}" srcOrd="0" destOrd="0" presId="urn:microsoft.com/office/officeart/2005/8/layout/orgChart1"/>
    <dgm:cxn modelId="{332FC995-6755-1045-AA3E-C9BA7255233C}" type="presParOf" srcId="{B9F29DB2-BEBB-4E48-B373-DB9DD229F6BB}" destId="{64D23EED-8EC9-EF45-9A69-CE5D894EAEEB}" srcOrd="0" destOrd="0" presId="urn:microsoft.com/office/officeart/2005/8/layout/orgChart1"/>
    <dgm:cxn modelId="{2DE36E53-3B63-E74A-B9FC-C344112D3CB0}" type="presParOf" srcId="{B9F29DB2-BEBB-4E48-B373-DB9DD229F6BB}" destId="{DA1D3D5C-F632-C742-B18A-ACF20B829355}" srcOrd="1" destOrd="0" presId="urn:microsoft.com/office/officeart/2005/8/layout/orgChart1"/>
    <dgm:cxn modelId="{3C6BA052-E131-844B-9CBE-6A65BA701EC6}" type="presParOf" srcId="{2F513379-BA91-6C48-A91D-AF69EC8BB1C2}" destId="{EB39CD43-0183-0F49-9E01-F5767CBC0137}" srcOrd="1" destOrd="0" presId="urn:microsoft.com/office/officeart/2005/8/layout/orgChart1"/>
    <dgm:cxn modelId="{387EB56D-B465-A446-A340-E19B5AC55C5B}" type="presParOf" srcId="{2F513379-BA91-6C48-A91D-AF69EC8BB1C2}" destId="{95761293-7F9C-6341-AD70-90B5F9F20BA2}" srcOrd="2" destOrd="0" presId="urn:microsoft.com/office/officeart/2005/8/layout/orgChart1"/>
    <dgm:cxn modelId="{BC6030CE-9326-8C40-BA76-1A353D14FF13}" type="presParOf" srcId="{F1C24052-B4F0-8645-A60B-3B25F8DFA6EA}" destId="{FB2A5B25-6CC5-834C-90C9-0BB70DF781EB}" srcOrd="2" destOrd="0" presId="urn:microsoft.com/office/officeart/2005/8/layout/orgChart1"/>
    <dgm:cxn modelId="{6CB824ED-A043-3842-8184-DC093B66EF96}" type="presParOf" srcId="{F1C24052-B4F0-8645-A60B-3B25F8DFA6EA}" destId="{978E93FA-5C34-834A-8B99-9E1FEB1D56BC}" srcOrd="3" destOrd="0" presId="urn:microsoft.com/office/officeart/2005/8/layout/orgChart1"/>
    <dgm:cxn modelId="{0882EBB2-306A-6B4B-8389-9198746CA849}" type="presParOf" srcId="{978E93FA-5C34-834A-8B99-9E1FEB1D56BC}" destId="{F43221B4-7909-7B4C-BA2A-0E97BBB3B92C}" srcOrd="0" destOrd="0" presId="urn:microsoft.com/office/officeart/2005/8/layout/orgChart1"/>
    <dgm:cxn modelId="{180C1D8D-A529-D749-BC2D-B7655CB40454}" type="presParOf" srcId="{F43221B4-7909-7B4C-BA2A-0E97BBB3B92C}" destId="{BC569504-537A-884F-9B03-6A73A8417567}" srcOrd="0" destOrd="0" presId="urn:microsoft.com/office/officeart/2005/8/layout/orgChart1"/>
    <dgm:cxn modelId="{6338F8DB-6688-204F-9212-5A22981B0711}" type="presParOf" srcId="{F43221B4-7909-7B4C-BA2A-0E97BBB3B92C}" destId="{9D1A6B9A-407E-7A43-8EEE-B2A7D3333BCB}" srcOrd="1" destOrd="0" presId="urn:microsoft.com/office/officeart/2005/8/layout/orgChart1"/>
    <dgm:cxn modelId="{AB914D31-DA76-964F-BFD7-CB9D696A4FB4}" type="presParOf" srcId="{978E93FA-5C34-834A-8B99-9E1FEB1D56BC}" destId="{4324396A-A5EA-EC43-8412-EBB22FA8ED44}" srcOrd="1" destOrd="0" presId="urn:microsoft.com/office/officeart/2005/8/layout/orgChart1"/>
    <dgm:cxn modelId="{516A0625-CDCF-DD41-AD75-A82546D90B58}" type="presParOf" srcId="{978E93FA-5C34-834A-8B99-9E1FEB1D56BC}" destId="{EEEAF097-086B-5C41-9EA7-EB0D8F6A21C1}" srcOrd="2" destOrd="0" presId="urn:microsoft.com/office/officeart/2005/8/layout/orgChart1"/>
    <dgm:cxn modelId="{64910D53-B839-2942-AEEA-ED36CC34A326}" type="presParOf" srcId="{3D160B1E-97EF-E545-9DA4-7C10682B0239}" destId="{5DDDCA90-9A9E-314A-AD73-4F7B0881E928}" srcOrd="2" destOrd="0" presId="urn:microsoft.com/office/officeart/2005/8/layout/orgChart1"/>
    <dgm:cxn modelId="{1F87ED5C-8B57-0648-8B0A-E279BB5283F4}" type="presParOf" srcId="{64134B61-4F3E-8D43-8255-A0B00BE76970}" destId="{97BDD29E-8CC2-2042-9358-5BA2C1DF046E}" srcOrd="2" destOrd="0" presId="urn:microsoft.com/office/officeart/2005/8/layout/orgChart1"/>
    <dgm:cxn modelId="{313156FB-36EE-0D49-9B17-05FEB77C9504}" type="presParOf" srcId="{64134B61-4F3E-8D43-8255-A0B00BE76970}" destId="{96B5E5ED-8B08-7D47-B522-8588D569BAB8}" srcOrd="3" destOrd="0" presId="urn:microsoft.com/office/officeart/2005/8/layout/orgChart1"/>
    <dgm:cxn modelId="{5C1899CB-C864-E54E-A14F-B986BB2B291A}" type="presParOf" srcId="{96B5E5ED-8B08-7D47-B522-8588D569BAB8}" destId="{2575DD0B-13C4-FC41-9154-916C70DDBC7C}" srcOrd="0" destOrd="0" presId="urn:microsoft.com/office/officeart/2005/8/layout/orgChart1"/>
    <dgm:cxn modelId="{C28BFFA5-22C3-F447-8346-FA3FFD858798}" type="presParOf" srcId="{2575DD0B-13C4-FC41-9154-916C70DDBC7C}" destId="{89676A10-C929-7446-B3EC-0824D586586A}" srcOrd="0" destOrd="0" presId="urn:microsoft.com/office/officeart/2005/8/layout/orgChart1"/>
    <dgm:cxn modelId="{F2B4539A-10F5-5F41-954E-F7E7FC6051CA}" type="presParOf" srcId="{2575DD0B-13C4-FC41-9154-916C70DDBC7C}" destId="{63B5E20F-7E67-5646-878C-04BA70FF54A2}" srcOrd="1" destOrd="0" presId="urn:microsoft.com/office/officeart/2005/8/layout/orgChart1"/>
    <dgm:cxn modelId="{64B8855D-1151-9844-A497-4BA1FF80DFD1}" type="presParOf" srcId="{96B5E5ED-8B08-7D47-B522-8588D569BAB8}" destId="{496985DC-AB23-9148-8874-109CD01AC258}" srcOrd="1" destOrd="0" presId="urn:microsoft.com/office/officeart/2005/8/layout/orgChart1"/>
    <dgm:cxn modelId="{6728B735-D684-424B-B7C2-1B90C73ECF7C}" type="presParOf" srcId="{496985DC-AB23-9148-8874-109CD01AC258}" destId="{1A71F009-E69A-B647-B37B-FBB3673E00DA}" srcOrd="0" destOrd="0" presId="urn:microsoft.com/office/officeart/2005/8/layout/orgChart1"/>
    <dgm:cxn modelId="{A2F4C0BE-0F90-A74D-9BA3-E80E36ECF2F0}" type="presParOf" srcId="{496985DC-AB23-9148-8874-109CD01AC258}" destId="{878BD8CD-EF2B-9A4F-AB94-C8B329F58637}" srcOrd="1" destOrd="0" presId="urn:microsoft.com/office/officeart/2005/8/layout/orgChart1"/>
    <dgm:cxn modelId="{52EB4535-EB81-CD4C-928C-20D8BDDF45A0}" type="presParOf" srcId="{878BD8CD-EF2B-9A4F-AB94-C8B329F58637}" destId="{9DDA4A7B-8682-0F41-8ADF-FCA4C5E56DF5}" srcOrd="0" destOrd="0" presId="urn:microsoft.com/office/officeart/2005/8/layout/orgChart1"/>
    <dgm:cxn modelId="{68F7E5AE-62F7-154A-ACB2-CA092115F099}" type="presParOf" srcId="{9DDA4A7B-8682-0F41-8ADF-FCA4C5E56DF5}" destId="{6AC7CF59-BD18-414C-A42F-A66695EB3B0E}" srcOrd="0" destOrd="0" presId="urn:microsoft.com/office/officeart/2005/8/layout/orgChart1"/>
    <dgm:cxn modelId="{44B46AA4-FD66-E046-A732-05921C7C6587}" type="presParOf" srcId="{9DDA4A7B-8682-0F41-8ADF-FCA4C5E56DF5}" destId="{2D8AFDF0-3EFB-AE47-8771-8A443656A8AF}" srcOrd="1" destOrd="0" presId="urn:microsoft.com/office/officeart/2005/8/layout/orgChart1"/>
    <dgm:cxn modelId="{1C4325E2-83F3-FA40-B5CB-08FE5ED8B9B2}" type="presParOf" srcId="{878BD8CD-EF2B-9A4F-AB94-C8B329F58637}" destId="{E9AF954D-1D9E-1742-A70F-C078E00C8CD5}" srcOrd="1" destOrd="0" presId="urn:microsoft.com/office/officeart/2005/8/layout/orgChart1"/>
    <dgm:cxn modelId="{0FAA793C-6413-D244-BDB7-7A60C38ABCCF}" type="presParOf" srcId="{878BD8CD-EF2B-9A4F-AB94-C8B329F58637}" destId="{C41E3C21-C696-8B48-9156-64BFD4E07169}" srcOrd="2" destOrd="0" presId="urn:microsoft.com/office/officeart/2005/8/layout/orgChart1"/>
    <dgm:cxn modelId="{C5914B32-65BC-8F46-9611-6AE3E98CD7F0}" type="presParOf" srcId="{496985DC-AB23-9148-8874-109CD01AC258}" destId="{720900E9-6C1C-7444-9EC4-10C2C1D1AC10}" srcOrd="2" destOrd="0" presId="urn:microsoft.com/office/officeart/2005/8/layout/orgChart1"/>
    <dgm:cxn modelId="{C164BB57-557D-FB4C-B68E-BCE7635E6444}" type="presParOf" srcId="{496985DC-AB23-9148-8874-109CD01AC258}" destId="{34466424-CECA-7640-A06E-EDEE1108BD5B}" srcOrd="3" destOrd="0" presId="urn:microsoft.com/office/officeart/2005/8/layout/orgChart1"/>
    <dgm:cxn modelId="{0F661547-5CAC-1D4F-B5C7-28557A82EC7E}" type="presParOf" srcId="{34466424-CECA-7640-A06E-EDEE1108BD5B}" destId="{30132E68-55BB-7849-986D-E7C8C9FF7073}" srcOrd="0" destOrd="0" presId="urn:microsoft.com/office/officeart/2005/8/layout/orgChart1"/>
    <dgm:cxn modelId="{50AEF1E3-3B6D-1E4C-AC6C-ADA8DF313B5F}" type="presParOf" srcId="{30132E68-55BB-7849-986D-E7C8C9FF7073}" destId="{AF895940-B061-2D4C-B641-A4C2413DCD41}" srcOrd="0" destOrd="0" presId="urn:microsoft.com/office/officeart/2005/8/layout/orgChart1"/>
    <dgm:cxn modelId="{3705CE6F-804E-B14E-9ACD-DF407A67AF9C}" type="presParOf" srcId="{30132E68-55BB-7849-986D-E7C8C9FF7073}" destId="{51557D25-7345-B740-84BA-260DE2642D56}" srcOrd="1" destOrd="0" presId="urn:microsoft.com/office/officeart/2005/8/layout/orgChart1"/>
    <dgm:cxn modelId="{C0C77615-29F3-D44F-AC1D-5F90752B40FD}" type="presParOf" srcId="{34466424-CECA-7640-A06E-EDEE1108BD5B}" destId="{9FC4BBAD-AEB0-AD49-8CA4-856C4B1E099A}" srcOrd="1" destOrd="0" presId="urn:microsoft.com/office/officeart/2005/8/layout/orgChart1"/>
    <dgm:cxn modelId="{499A3378-C3B7-414A-BAEB-9336215DB5B5}" type="presParOf" srcId="{9FC4BBAD-AEB0-AD49-8CA4-856C4B1E099A}" destId="{41B8092E-E1FE-8F40-BC26-A0269FB187C6}" srcOrd="0" destOrd="0" presId="urn:microsoft.com/office/officeart/2005/8/layout/orgChart1"/>
    <dgm:cxn modelId="{99705729-FE04-5D40-B798-E29F3E891E9D}" type="presParOf" srcId="{9FC4BBAD-AEB0-AD49-8CA4-856C4B1E099A}" destId="{074EB052-A572-D44C-8ECA-920BD8B6F551}" srcOrd="1" destOrd="0" presId="urn:microsoft.com/office/officeart/2005/8/layout/orgChart1"/>
    <dgm:cxn modelId="{E414D97C-A18A-0D4A-AC08-03F0318317FB}" type="presParOf" srcId="{074EB052-A572-D44C-8ECA-920BD8B6F551}" destId="{63398C8B-B5DA-DE48-BA1B-7D12B0C8AB05}" srcOrd="0" destOrd="0" presId="urn:microsoft.com/office/officeart/2005/8/layout/orgChart1"/>
    <dgm:cxn modelId="{D5E01130-8A19-B049-8FD5-7CCA4A0E14AE}" type="presParOf" srcId="{63398C8B-B5DA-DE48-BA1B-7D12B0C8AB05}" destId="{97BBB119-380D-D646-B3EE-3B47A04B2A02}" srcOrd="0" destOrd="0" presId="urn:microsoft.com/office/officeart/2005/8/layout/orgChart1"/>
    <dgm:cxn modelId="{C953022A-A34C-9B4C-857C-38BEE6C720BB}" type="presParOf" srcId="{63398C8B-B5DA-DE48-BA1B-7D12B0C8AB05}" destId="{9934F4DE-B452-D349-BD24-AA1AA81E0B25}" srcOrd="1" destOrd="0" presId="urn:microsoft.com/office/officeart/2005/8/layout/orgChart1"/>
    <dgm:cxn modelId="{1F71DBDE-9C75-4B43-8EBC-8D069A6141FD}" type="presParOf" srcId="{074EB052-A572-D44C-8ECA-920BD8B6F551}" destId="{9735BD65-9C87-CA42-85A9-7E3B9725CA91}" srcOrd="1" destOrd="0" presId="urn:microsoft.com/office/officeart/2005/8/layout/orgChart1"/>
    <dgm:cxn modelId="{068C3479-0CE5-064C-ABEA-E10B3136A16E}" type="presParOf" srcId="{074EB052-A572-D44C-8ECA-920BD8B6F551}" destId="{A4766BE1-997D-CB49-B4B0-0A2E270E0B82}" srcOrd="2" destOrd="0" presId="urn:microsoft.com/office/officeart/2005/8/layout/orgChart1"/>
    <dgm:cxn modelId="{3ACC605D-1B89-8646-9AF4-8A2A76BB772C}" type="presParOf" srcId="{34466424-CECA-7640-A06E-EDEE1108BD5B}" destId="{F4F78743-430A-4C47-BA7C-EE1630FD80D8}" srcOrd="2" destOrd="0" presId="urn:microsoft.com/office/officeart/2005/8/layout/orgChart1"/>
    <dgm:cxn modelId="{FD1F0AA1-C474-624E-B12D-14A307327D34}" type="presParOf" srcId="{96B5E5ED-8B08-7D47-B522-8588D569BAB8}" destId="{AAF37314-D0F8-B941-88F3-386DE5E835CC}" srcOrd="2" destOrd="0" presId="urn:microsoft.com/office/officeart/2005/8/layout/orgChart1"/>
    <dgm:cxn modelId="{DCEAF135-C64B-C742-8D96-E38A8D7336E2}" type="presParOf" srcId="{2B3F98D6-A87F-E140-B828-42EA43982A9B}" destId="{5719737E-9DCE-DA4E-A924-248C5A0FF17A}" srcOrd="2" destOrd="0" presId="urn:microsoft.com/office/officeart/2005/8/layout/orgChart1"/>
    <dgm:cxn modelId="{E1AA4715-02AA-A443-90BD-0A35078D3E37}" type="presParOf" srcId="{1659DC99-1709-4D4E-A007-383B8953D99B}" destId="{E9918B04-57F4-D642-8ED9-E406BDCFF05D}" srcOrd="2" destOrd="0" presId="urn:microsoft.com/office/officeart/2005/8/layout/orgChart1"/>
    <dgm:cxn modelId="{D3ADE72C-BC7F-3142-B5D1-F9F1847245DF}" type="presParOf" srcId="{0772D0C5-F131-7049-BC54-8E578BF86408}" destId="{B831D9BA-249F-A240-8C9C-AC4D879C0877}" srcOrd="2" destOrd="0" presId="urn:microsoft.com/office/officeart/2005/8/layout/orgChart1"/>
    <dgm:cxn modelId="{9E6E4D2C-F0AC-6646-A2F5-C94482478100}" type="presParOf" srcId="{0772D0C5-F131-7049-BC54-8E578BF86408}" destId="{4B568A8E-016F-6647-9734-FC8CABA24029}" srcOrd="3" destOrd="0" presId="urn:microsoft.com/office/officeart/2005/8/layout/orgChart1"/>
    <dgm:cxn modelId="{C39028A2-1984-2B4E-895E-E3E61CFBD9E1}" type="presParOf" srcId="{4B568A8E-016F-6647-9734-FC8CABA24029}" destId="{929D6095-D319-6D48-B936-2A0A95516C0A}" srcOrd="0" destOrd="0" presId="urn:microsoft.com/office/officeart/2005/8/layout/orgChart1"/>
    <dgm:cxn modelId="{787439E9-BD61-A949-922C-7EB14CD4E769}" type="presParOf" srcId="{929D6095-D319-6D48-B936-2A0A95516C0A}" destId="{3FDFF5F8-E05B-9F4C-9C51-06B6E98A6133}" srcOrd="0" destOrd="0" presId="urn:microsoft.com/office/officeart/2005/8/layout/orgChart1"/>
    <dgm:cxn modelId="{90E16DB3-ACA2-8B4A-A6F2-FB028A664BA6}" type="presParOf" srcId="{929D6095-D319-6D48-B936-2A0A95516C0A}" destId="{0A4BBA0B-4A05-0D43-BFD0-51F9F0BD899A}" srcOrd="1" destOrd="0" presId="urn:microsoft.com/office/officeart/2005/8/layout/orgChart1"/>
    <dgm:cxn modelId="{0B912409-7D70-564B-926D-5375BD39E4DD}" type="presParOf" srcId="{4B568A8E-016F-6647-9734-FC8CABA24029}" destId="{CDEE05AA-2583-6F49-B91D-CC9453AB737C}" srcOrd="1" destOrd="0" presId="urn:microsoft.com/office/officeart/2005/8/layout/orgChart1"/>
    <dgm:cxn modelId="{3995A3E6-A059-D042-8A0B-80E89B097502}" type="presParOf" srcId="{CDEE05AA-2583-6F49-B91D-CC9453AB737C}" destId="{F66CB299-88EB-8E48-80B8-79B7EC2970E2}" srcOrd="0" destOrd="0" presId="urn:microsoft.com/office/officeart/2005/8/layout/orgChart1"/>
    <dgm:cxn modelId="{F36175C4-0DC8-084A-B263-645679150034}" type="presParOf" srcId="{CDEE05AA-2583-6F49-B91D-CC9453AB737C}" destId="{3537D3DD-66A4-DB49-8939-B0621B546524}" srcOrd="1" destOrd="0" presId="urn:microsoft.com/office/officeart/2005/8/layout/orgChart1"/>
    <dgm:cxn modelId="{01FD5F00-35BD-6D44-8280-0C1163844E08}" type="presParOf" srcId="{3537D3DD-66A4-DB49-8939-B0621B546524}" destId="{057A2F3A-1A57-9848-8D14-49D95C9B84D4}" srcOrd="0" destOrd="0" presId="urn:microsoft.com/office/officeart/2005/8/layout/orgChart1"/>
    <dgm:cxn modelId="{DF0DC85B-54BD-5945-93A8-72C1A1B5FCED}" type="presParOf" srcId="{057A2F3A-1A57-9848-8D14-49D95C9B84D4}" destId="{D1723555-CC7E-7940-9B4B-55CEF4862A59}" srcOrd="0" destOrd="0" presId="urn:microsoft.com/office/officeart/2005/8/layout/orgChart1"/>
    <dgm:cxn modelId="{A76D3B14-F913-A649-9CB3-174672FD02EB}" type="presParOf" srcId="{057A2F3A-1A57-9848-8D14-49D95C9B84D4}" destId="{E0568753-3735-614E-AB6B-AB13BF83368F}" srcOrd="1" destOrd="0" presId="urn:microsoft.com/office/officeart/2005/8/layout/orgChart1"/>
    <dgm:cxn modelId="{4AEB1E85-4A21-BE4D-8DC7-559277FC2BA9}" type="presParOf" srcId="{3537D3DD-66A4-DB49-8939-B0621B546524}" destId="{E6B15ED4-F601-6841-8ABD-F1CC0559F755}" srcOrd="1" destOrd="0" presId="urn:microsoft.com/office/officeart/2005/8/layout/orgChart1"/>
    <dgm:cxn modelId="{E5A06411-5A34-1547-A0B4-749D1EAFE090}" type="presParOf" srcId="{E6B15ED4-F601-6841-8ABD-F1CC0559F755}" destId="{3126E789-3207-3D4E-A275-981C5D8EA0A7}" srcOrd="0" destOrd="0" presId="urn:microsoft.com/office/officeart/2005/8/layout/orgChart1"/>
    <dgm:cxn modelId="{D40A2015-1C7C-DB4A-AEFE-1E175AF65B83}" type="presParOf" srcId="{E6B15ED4-F601-6841-8ABD-F1CC0559F755}" destId="{846B40CB-E4B0-F74B-A47C-4DF70276BE45}" srcOrd="1" destOrd="0" presId="urn:microsoft.com/office/officeart/2005/8/layout/orgChart1"/>
    <dgm:cxn modelId="{8DA305F5-A8A2-EE49-BCC7-42B60D177FF1}" type="presParOf" srcId="{846B40CB-E4B0-F74B-A47C-4DF70276BE45}" destId="{88C4D810-A077-5043-9C58-EDA77B0A11A1}" srcOrd="0" destOrd="0" presId="urn:microsoft.com/office/officeart/2005/8/layout/orgChart1"/>
    <dgm:cxn modelId="{3C1215B9-8F31-0F41-ACFE-A2CA7AF0E70F}" type="presParOf" srcId="{88C4D810-A077-5043-9C58-EDA77B0A11A1}" destId="{F8EE6299-F8F7-8B4E-BFA4-74D5361CF1AE}" srcOrd="0" destOrd="0" presId="urn:microsoft.com/office/officeart/2005/8/layout/orgChart1"/>
    <dgm:cxn modelId="{C9D2565A-771A-3E46-BCD2-BD961514F394}" type="presParOf" srcId="{88C4D810-A077-5043-9C58-EDA77B0A11A1}" destId="{4ED97647-0827-574E-BA12-CA89643D6E89}" srcOrd="1" destOrd="0" presId="urn:microsoft.com/office/officeart/2005/8/layout/orgChart1"/>
    <dgm:cxn modelId="{284B4009-66A3-7740-B302-D87385E1714D}" type="presParOf" srcId="{846B40CB-E4B0-F74B-A47C-4DF70276BE45}" destId="{C587BCFF-2150-2D4B-A88F-901605107CE7}" srcOrd="1" destOrd="0" presId="urn:microsoft.com/office/officeart/2005/8/layout/orgChart1"/>
    <dgm:cxn modelId="{8852C6F5-12F7-1D4D-A0A8-C330EBBACD8B}" type="presParOf" srcId="{846B40CB-E4B0-F74B-A47C-4DF70276BE45}" destId="{0D63381E-A680-E142-A245-CC31A888671F}" srcOrd="2" destOrd="0" presId="urn:microsoft.com/office/officeart/2005/8/layout/orgChart1"/>
    <dgm:cxn modelId="{1525FAFD-BC69-3340-BC0D-4AD2A234AED7}" type="presParOf" srcId="{E6B15ED4-F601-6841-8ABD-F1CC0559F755}" destId="{D3FCE4D5-8429-524F-B5C5-244F1EAC18D9}" srcOrd="2" destOrd="0" presId="urn:microsoft.com/office/officeart/2005/8/layout/orgChart1"/>
    <dgm:cxn modelId="{259B0DEF-AFDC-4A4C-B1A1-9FE2DFD12689}" type="presParOf" srcId="{E6B15ED4-F601-6841-8ABD-F1CC0559F755}" destId="{7CFEA9F8-D633-7347-96AD-9942A2ED213C}" srcOrd="3" destOrd="0" presId="urn:microsoft.com/office/officeart/2005/8/layout/orgChart1"/>
    <dgm:cxn modelId="{E31FB526-9807-4F4C-8C38-6228C2F1BCCF}" type="presParOf" srcId="{7CFEA9F8-D633-7347-96AD-9942A2ED213C}" destId="{65F24E96-1F13-DE49-8191-D1FA0192FE06}" srcOrd="0" destOrd="0" presId="urn:microsoft.com/office/officeart/2005/8/layout/orgChart1"/>
    <dgm:cxn modelId="{F4CC5556-E30E-3747-8151-CF292CC7E1B2}" type="presParOf" srcId="{65F24E96-1F13-DE49-8191-D1FA0192FE06}" destId="{B044FDB4-363F-8642-9CB1-A5DCA19EC6CD}" srcOrd="0" destOrd="0" presId="urn:microsoft.com/office/officeart/2005/8/layout/orgChart1"/>
    <dgm:cxn modelId="{1E365012-EC46-F44F-8B26-7B88170961C1}" type="presParOf" srcId="{65F24E96-1F13-DE49-8191-D1FA0192FE06}" destId="{5C0D54F9-0FF9-6347-9847-391E25B3EE4E}" srcOrd="1" destOrd="0" presId="urn:microsoft.com/office/officeart/2005/8/layout/orgChart1"/>
    <dgm:cxn modelId="{FFFAE0DD-15C6-834D-A58E-447132546070}" type="presParOf" srcId="{7CFEA9F8-D633-7347-96AD-9942A2ED213C}" destId="{0ADD9EE7-EF0F-8A46-A443-CF556B48E73E}" srcOrd="1" destOrd="0" presId="urn:microsoft.com/office/officeart/2005/8/layout/orgChart1"/>
    <dgm:cxn modelId="{F44ED6B8-13B7-E444-9B3B-F7C977EDBD91}" type="presParOf" srcId="{7CFEA9F8-D633-7347-96AD-9942A2ED213C}" destId="{6CC45257-8C51-5B4C-97A6-80891499C9CE}" srcOrd="2" destOrd="0" presId="urn:microsoft.com/office/officeart/2005/8/layout/orgChart1"/>
    <dgm:cxn modelId="{5B8F65FD-5D90-ED41-9B98-17D50FC22B40}" type="presParOf" srcId="{E6B15ED4-F601-6841-8ABD-F1CC0559F755}" destId="{5CA0274E-33A1-B845-80E9-C14CF5F9ACE3}" srcOrd="4" destOrd="0" presId="urn:microsoft.com/office/officeart/2005/8/layout/orgChart1"/>
    <dgm:cxn modelId="{711AFF13-E668-0849-95E9-33740DB9E1AA}" type="presParOf" srcId="{E6B15ED4-F601-6841-8ABD-F1CC0559F755}" destId="{79A51730-226B-8242-A977-D9929BB6F538}" srcOrd="5" destOrd="0" presId="urn:microsoft.com/office/officeart/2005/8/layout/orgChart1"/>
    <dgm:cxn modelId="{569A5A4E-06B3-5248-816D-907A08419E1F}" type="presParOf" srcId="{79A51730-226B-8242-A977-D9929BB6F538}" destId="{A13CD4C8-71E8-784E-A1AD-213E63C5413A}" srcOrd="0" destOrd="0" presId="urn:microsoft.com/office/officeart/2005/8/layout/orgChart1"/>
    <dgm:cxn modelId="{A5A9E836-9747-2A4F-9253-9F4176A01B68}" type="presParOf" srcId="{A13CD4C8-71E8-784E-A1AD-213E63C5413A}" destId="{3A64B386-D5DB-0342-BF96-837E8D8B5662}" srcOrd="0" destOrd="0" presId="urn:microsoft.com/office/officeart/2005/8/layout/orgChart1"/>
    <dgm:cxn modelId="{A96145CF-3A4F-0C48-B3A6-DE811FBDB231}" type="presParOf" srcId="{A13CD4C8-71E8-784E-A1AD-213E63C5413A}" destId="{617CF920-A55B-7E42-A864-DA915FED973D}" srcOrd="1" destOrd="0" presId="urn:microsoft.com/office/officeart/2005/8/layout/orgChart1"/>
    <dgm:cxn modelId="{787A977F-74AE-CE4E-BAA6-2501592D9C53}" type="presParOf" srcId="{79A51730-226B-8242-A977-D9929BB6F538}" destId="{7FD93B0E-1292-C744-BC22-17CEDD4FF1E0}" srcOrd="1" destOrd="0" presId="urn:microsoft.com/office/officeart/2005/8/layout/orgChart1"/>
    <dgm:cxn modelId="{0DA1C21A-6DD1-BC4D-9C68-1940C42BB575}" type="presParOf" srcId="{79A51730-226B-8242-A977-D9929BB6F538}" destId="{C3F4BF3A-15E0-0C4C-B18B-A51F3D207142}" srcOrd="2" destOrd="0" presId="urn:microsoft.com/office/officeart/2005/8/layout/orgChart1"/>
    <dgm:cxn modelId="{939E93DA-656B-FC4F-A36E-49EAD5155C80}" type="presParOf" srcId="{E6B15ED4-F601-6841-8ABD-F1CC0559F755}" destId="{ABA32037-748C-E140-8F37-BD88996D0E4C}" srcOrd="6" destOrd="0" presId="urn:microsoft.com/office/officeart/2005/8/layout/orgChart1"/>
    <dgm:cxn modelId="{7E453488-0A17-A446-BCB7-F4505D68605E}" type="presParOf" srcId="{E6B15ED4-F601-6841-8ABD-F1CC0559F755}" destId="{043A1983-92E8-254C-8D6B-B139BB519921}" srcOrd="7" destOrd="0" presId="urn:microsoft.com/office/officeart/2005/8/layout/orgChart1"/>
    <dgm:cxn modelId="{AE51D3F9-A108-D840-BFD9-A7D25F8CD461}" type="presParOf" srcId="{043A1983-92E8-254C-8D6B-B139BB519921}" destId="{D28D2BAD-12CD-0945-9506-A4265D36E1DD}" srcOrd="0" destOrd="0" presId="urn:microsoft.com/office/officeart/2005/8/layout/orgChart1"/>
    <dgm:cxn modelId="{30E3E589-A664-034B-8292-D4E02DCAE74E}" type="presParOf" srcId="{D28D2BAD-12CD-0945-9506-A4265D36E1DD}" destId="{AC755DFC-6803-B647-9AD1-F9AE4A7A47CC}" srcOrd="0" destOrd="0" presId="urn:microsoft.com/office/officeart/2005/8/layout/orgChart1"/>
    <dgm:cxn modelId="{3313CD2C-E743-8342-9F7E-ECAEC2B386C0}" type="presParOf" srcId="{D28D2BAD-12CD-0945-9506-A4265D36E1DD}" destId="{F478AD31-4349-6144-BEA0-4B31CA52A7C6}" srcOrd="1" destOrd="0" presId="urn:microsoft.com/office/officeart/2005/8/layout/orgChart1"/>
    <dgm:cxn modelId="{AE0A8C09-74A5-FF47-BE66-4ACB0757C37B}" type="presParOf" srcId="{043A1983-92E8-254C-8D6B-B139BB519921}" destId="{49A913C1-4081-A04D-B3C8-C09D76F4D754}" srcOrd="1" destOrd="0" presId="urn:microsoft.com/office/officeart/2005/8/layout/orgChart1"/>
    <dgm:cxn modelId="{79431701-E907-F04A-A720-F11E6944A608}" type="presParOf" srcId="{043A1983-92E8-254C-8D6B-B139BB519921}" destId="{EA160658-27A9-AC47-B33A-234F8DEB2D26}" srcOrd="2" destOrd="0" presId="urn:microsoft.com/office/officeart/2005/8/layout/orgChart1"/>
    <dgm:cxn modelId="{4C94EC62-9256-064A-9BAB-3317CAFFA45B}" type="presParOf" srcId="{E6B15ED4-F601-6841-8ABD-F1CC0559F755}" destId="{680BE29A-EA3B-D541-A3AE-2183489655DD}" srcOrd="8" destOrd="0" presId="urn:microsoft.com/office/officeart/2005/8/layout/orgChart1"/>
    <dgm:cxn modelId="{D5E9648E-7596-DD44-AF6D-E73BECC7313A}" type="presParOf" srcId="{E6B15ED4-F601-6841-8ABD-F1CC0559F755}" destId="{58894211-25DB-924E-9D31-2385DA26153D}" srcOrd="9" destOrd="0" presId="urn:microsoft.com/office/officeart/2005/8/layout/orgChart1"/>
    <dgm:cxn modelId="{6941EBC0-C071-7545-8B9B-7B7D96F7B0B3}" type="presParOf" srcId="{58894211-25DB-924E-9D31-2385DA26153D}" destId="{99B1BE5C-1227-F84E-A9F6-3BA1B1C60C34}" srcOrd="0" destOrd="0" presId="urn:microsoft.com/office/officeart/2005/8/layout/orgChart1"/>
    <dgm:cxn modelId="{800785C7-283D-BB41-BECC-29A9F968557C}" type="presParOf" srcId="{99B1BE5C-1227-F84E-A9F6-3BA1B1C60C34}" destId="{7BB947F1-B96F-FC49-964F-D513D91D79FD}" srcOrd="0" destOrd="0" presId="urn:microsoft.com/office/officeart/2005/8/layout/orgChart1"/>
    <dgm:cxn modelId="{414D5711-3843-7B4E-8A36-171CAE304050}" type="presParOf" srcId="{99B1BE5C-1227-F84E-A9F6-3BA1B1C60C34}" destId="{85E2591E-232B-DB4B-82B9-9AFFF451EDA2}" srcOrd="1" destOrd="0" presId="urn:microsoft.com/office/officeart/2005/8/layout/orgChart1"/>
    <dgm:cxn modelId="{88AB5EB8-B21E-5543-9423-AC729B3B1D08}" type="presParOf" srcId="{58894211-25DB-924E-9D31-2385DA26153D}" destId="{C6C8C084-B4AD-FE44-AF61-8DE0DD5E3467}" srcOrd="1" destOrd="0" presId="urn:microsoft.com/office/officeart/2005/8/layout/orgChart1"/>
    <dgm:cxn modelId="{EC76CE43-63FD-E944-A78D-38618C8FFDB1}" type="presParOf" srcId="{58894211-25DB-924E-9D31-2385DA26153D}" destId="{795DDEE7-2B72-F245-B8AF-C1FF6C4FC4AC}" srcOrd="2" destOrd="0" presId="urn:microsoft.com/office/officeart/2005/8/layout/orgChart1"/>
    <dgm:cxn modelId="{2A7179ED-F0DF-1849-9364-663F10515B01}" type="presParOf" srcId="{3537D3DD-66A4-DB49-8939-B0621B546524}" destId="{A1A85D3E-6AA0-6646-97A1-C9A21DFF5638}" srcOrd="2" destOrd="0" presId="urn:microsoft.com/office/officeart/2005/8/layout/orgChart1"/>
    <dgm:cxn modelId="{13B0FD69-0CE0-5840-A658-9883513075A7}" type="presParOf" srcId="{4B568A8E-016F-6647-9734-FC8CABA24029}" destId="{8E84A49D-AC0E-EE4D-8708-0599E965EBC5}" srcOrd="2" destOrd="0" presId="urn:microsoft.com/office/officeart/2005/8/layout/orgChart1"/>
    <dgm:cxn modelId="{9F0A8DCD-7FC1-0046-8906-ADE6992656C2}" type="presParOf" srcId="{367922A9-7D3C-8E4B-A977-5C611B1D6A7D}" destId="{90EF07B0-D8CF-0340-8F3F-C61E563804D8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BE29A-EA3B-D541-A3AE-2183489655DD}">
      <dsp:nvSpPr>
        <dsp:cNvPr id="0" name=""/>
        <dsp:cNvSpPr/>
      </dsp:nvSpPr>
      <dsp:spPr>
        <a:xfrm>
          <a:off x="9657751" y="2641691"/>
          <a:ext cx="137358" cy="653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131"/>
              </a:lnTo>
              <a:lnTo>
                <a:pt x="137358" y="653131"/>
              </a:lnTo>
            </a:path>
          </a:pathLst>
        </a:custGeom>
        <a:noFill/>
        <a:ln w="12700" cap="flat" cmpd="sng" algn="ctr">
          <a:solidFill>
            <a:srgbClr val="979797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32037-748C-E140-8F37-BD88996D0E4C}">
      <dsp:nvSpPr>
        <dsp:cNvPr id="0" name=""/>
        <dsp:cNvSpPr/>
      </dsp:nvSpPr>
      <dsp:spPr>
        <a:xfrm>
          <a:off x="9657751" y="2641691"/>
          <a:ext cx="152664" cy="1599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556"/>
              </a:lnTo>
              <a:lnTo>
                <a:pt x="152664" y="1599556"/>
              </a:lnTo>
            </a:path>
          </a:pathLst>
        </a:custGeom>
        <a:noFill/>
        <a:ln w="12700" cap="flat" cmpd="sng" algn="ctr">
          <a:solidFill>
            <a:srgbClr val="979797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0274E-33A1-B845-80E9-C14CF5F9ACE3}">
      <dsp:nvSpPr>
        <dsp:cNvPr id="0" name=""/>
        <dsp:cNvSpPr/>
      </dsp:nvSpPr>
      <dsp:spPr>
        <a:xfrm>
          <a:off x="9525501" y="2641691"/>
          <a:ext cx="132250" cy="2552035"/>
        </a:xfrm>
        <a:custGeom>
          <a:avLst/>
          <a:gdLst/>
          <a:ahLst/>
          <a:cxnLst/>
          <a:rect l="0" t="0" r="0" b="0"/>
          <a:pathLst>
            <a:path>
              <a:moveTo>
                <a:pt x="132250" y="0"/>
              </a:moveTo>
              <a:lnTo>
                <a:pt x="132250" y="2552035"/>
              </a:lnTo>
              <a:lnTo>
                <a:pt x="0" y="2552035"/>
              </a:lnTo>
            </a:path>
          </a:pathLst>
        </a:custGeom>
        <a:noFill/>
        <a:ln w="12700" cap="flat" cmpd="sng" algn="ctr">
          <a:solidFill>
            <a:srgbClr val="979797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CE4D5-8429-524F-B5C5-244F1EAC18D9}">
      <dsp:nvSpPr>
        <dsp:cNvPr id="0" name=""/>
        <dsp:cNvSpPr/>
      </dsp:nvSpPr>
      <dsp:spPr>
        <a:xfrm>
          <a:off x="9525501" y="2641691"/>
          <a:ext cx="132250" cy="1603451"/>
        </a:xfrm>
        <a:custGeom>
          <a:avLst/>
          <a:gdLst/>
          <a:ahLst/>
          <a:cxnLst/>
          <a:rect l="0" t="0" r="0" b="0"/>
          <a:pathLst>
            <a:path>
              <a:moveTo>
                <a:pt x="132250" y="0"/>
              </a:moveTo>
              <a:lnTo>
                <a:pt x="132250" y="1603451"/>
              </a:lnTo>
              <a:lnTo>
                <a:pt x="0" y="1603451"/>
              </a:lnTo>
            </a:path>
          </a:pathLst>
        </a:custGeom>
        <a:noFill/>
        <a:ln w="12700" cap="flat" cmpd="sng" algn="ctr">
          <a:solidFill>
            <a:srgbClr val="979797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6E789-3207-3D4E-A275-981C5D8EA0A7}">
      <dsp:nvSpPr>
        <dsp:cNvPr id="0" name=""/>
        <dsp:cNvSpPr/>
      </dsp:nvSpPr>
      <dsp:spPr>
        <a:xfrm>
          <a:off x="9525501" y="2641691"/>
          <a:ext cx="132250" cy="654868"/>
        </a:xfrm>
        <a:custGeom>
          <a:avLst/>
          <a:gdLst/>
          <a:ahLst/>
          <a:cxnLst/>
          <a:rect l="0" t="0" r="0" b="0"/>
          <a:pathLst>
            <a:path>
              <a:moveTo>
                <a:pt x="132250" y="0"/>
              </a:moveTo>
              <a:lnTo>
                <a:pt x="132250" y="654868"/>
              </a:lnTo>
              <a:lnTo>
                <a:pt x="0" y="654868"/>
              </a:lnTo>
            </a:path>
          </a:pathLst>
        </a:custGeom>
        <a:noFill/>
        <a:ln w="12700" cap="flat" cmpd="sng" algn="ctr">
          <a:solidFill>
            <a:srgbClr val="979797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CB299-88EB-8E48-80B8-79B7EC2970E2}">
      <dsp:nvSpPr>
        <dsp:cNvPr id="0" name=""/>
        <dsp:cNvSpPr/>
      </dsp:nvSpPr>
      <dsp:spPr>
        <a:xfrm>
          <a:off x="10299837" y="1693107"/>
          <a:ext cx="91440" cy="361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576"/>
              </a:lnTo>
              <a:lnTo>
                <a:pt x="45823" y="180576"/>
              </a:lnTo>
              <a:lnTo>
                <a:pt x="45823" y="361152"/>
              </a:lnTo>
            </a:path>
          </a:pathLst>
        </a:custGeom>
        <a:noFill/>
        <a:ln w="12700" cap="flat" cmpd="sng" algn="ctr">
          <a:solidFill>
            <a:srgbClr val="979797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1D9BA-249F-A240-8C9C-AC4D879C0877}">
      <dsp:nvSpPr>
        <dsp:cNvPr id="0" name=""/>
        <dsp:cNvSpPr/>
      </dsp:nvSpPr>
      <dsp:spPr>
        <a:xfrm>
          <a:off x="6384095" y="771077"/>
          <a:ext cx="3961462" cy="334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22"/>
              </a:lnTo>
              <a:lnTo>
                <a:pt x="3961462" y="154022"/>
              </a:lnTo>
              <a:lnTo>
                <a:pt x="3961462" y="334599"/>
              </a:lnTo>
            </a:path>
          </a:pathLst>
        </a:custGeom>
        <a:noFill/>
        <a:ln w="12700" cap="flat" cmpd="sng" algn="ctr">
          <a:solidFill>
            <a:srgbClr val="979797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8092E-E1FE-8F40-BC26-A0269FB187C6}">
      <dsp:nvSpPr>
        <dsp:cNvPr id="0" name=""/>
        <dsp:cNvSpPr/>
      </dsp:nvSpPr>
      <dsp:spPr>
        <a:xfrm>
          <a:off x="5482143" y="4538858"/>
          <a:ext cx="493265" cy="654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265" y="654868"/>
              </a:lnTo>
            </a:path>
          </a:pathLst>
        </a:custGeom>
        <a:noFill/>
        <a:ln w="12700" cap="flat" cmpd="sng" algn="ctr">
          <a:solidFill>
            <a:srgbClr val="F6F6F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900E9-6C1C-7444-9EC4-10C2C1D1AC10}">
      <dsp:nvSpPr>
        <dsp:cNvPr id="0" name=""/>
        <dsp:cNvSpPr/>
      </dsp:nvSpPr>
      <dsp:spPr>
        <a:xfrm>
          <a:off x="5129590" y="3590274"/>
          <a:ext cx="1040462" cy="361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76"/>
              </a:lnTo>
              <a:lnTo>
                <a:pt x="1040462" y="180576"/>
              </a:lnTo>
              <a:lnTo>
                <a:pt x="1040462" y="361152"/>
              </a:lnTo>
            </a:path>
          </a:pathLst>
        </a:custGeom>
        <a:noFill/>
        <a:ln w="12700" cap="flat" cmpd="sng" algn="ctr">
          <a:solidFill>
            <a:srgbClr val="979797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1F009-E69A-B647-B37B-FBB3673E00DA}">
      <dsp:nvSpPr>
        <dsp:cNvPr id="0" name=""/>
        <dsp:cNvSpPr/>
      </dsp:nvSpPr>
      <dsp:spPr>
        <a:xfrm>
          <a:off x="4089127" y="3590274"/>
          <a:ext cx="1040462" cy="361152"/>
        </a:xfrm>
        <a:custGeom>
          <a:avLst/>
          <a:gdLst/>
          <a:ahLst/>
          <a:cxnLst/>
          <a:rect l="0" t="0" r="0" b="0"/>
          <a:pathLst>
            <a:path>
              <a:moveTo>
                <a:pt x="1040462" y="0"/>
              </a:moveTo>
              <a:lnTo>
                <a:pt x="1040462" y="180576"/>
              </a:lnTo>
              <a:lnTo>
                <a:pt x="0" y="180576"/>
              </a:lnTo>
              <a:lnTo>
                <a:pt x="0" y="361152"/>
              </a:lnTo>
            </a:path>
          </a:pathLst>
        </a:custGeom>
        <a:noFill/>
        <a:ln w="12700" cap="flat" cmpd="sng" algn="ctr">
          <a:solidFill>
            <a:srgbClr val="979797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DD29E-8CC2-2042-9358-5BA2C1DF046E}">
      <dsp:nvSpPr>
        <dsp:cNvPr id="0" name=""/>
        <dsp:cNvSpPr/>
      </dsp:nvSpPr>
      <dsp:spPr>
        <a:xfrm>
          <a:off x="3353924" y="2641691"/>
          <a:ext cx="1775665" cy="361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76"/>
              </a:lnTo>
              <a:lnTo>
                <a:pt x="1775665" y="180576"/>
              </a:lnTo>
              <a:lnTo>
                <a:pt x="1775665" y="361152"/>
              </a:lnTo>
            </a:path>
          </a:pathLst>
        </a:custGeom>
        <a:noFill/>
        <a:ln w="12700" cap="flat" cmpd="sng" algn="ctr">
          <a:solidFill>
            <a:srgbClr val="979797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A5B25-6CC5-834C-90C9-0BB70DF781EB}">
      <dsp:nvSpPr>
        <dsp:cNvPr id="0" name=""/>
        <dsp:cNvSpPr/>
      </dsp:nvSpPr>
      <dsp:spPr>
        <a:xfrm>
          <a:off x="890349" y="3590274"/>
          <a:ext cx="257965" cy="1603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451"/>
              </a:lnTo>
              <a:lnTo>
                <a:pt x="257965" y="1603451"/>
              </a:lnTo>
            </a:path>
          </a:pathLst>
        </a:custGeom>
        <a:noFill/>
        <a:ln w="12700" cap="flat" cmpd="sng" algn="ctr">
          <a:solidFill>
            <a:srgbClr val="979797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7B47E-D8CE-A546-924F-B289509F0D82}">
      <dsp:nvSpPr>
        <dsp:cNvPr id="0" name=""/>
        <dsp:cNvSpPr/>
      </dsp:nvSpPr>
      <dsp:spPr>
        <a:xfrm>
          <a:off x="890349" y="3590274"/>
          <a:ext cx="257965" cy="654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868"/>
              </a:lnTo>
              <a:lnTo>
                <a:pt x="257965" y="654868"/>
              </a:lnTo>
            </a:path>
          </a:pathLst>
        </a:custGeom>
        <a:noFill/>
        <a:ln w="12700" cap="flat" cmpd="sng" algn="ctr">
          <a:solidFill>
            <a:srgbClr val="979797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D6B91-F4B7-E649-9CE8-5AE08E745CB5}">
      <dsp:nvSpPr>
        <dsp:cNvPr id="0" name=""/>
        <dsp:cNvSpPr/>
      </dsp:nvSpPr>
      <dsp:spPr>
        <a:xfrm>
          <a:off x="1578259" y="2641691"/>
          <a:ext cx="1775665" cy="361152"/>
        </a:xfrm>
        <a:custGeom>
          <a:avLst/>
          <a:gdLst/>
          <a:ahLst/>
          <a:cxnLst/>
          <a:rect l="0" t="0" r="0" b="0"/>
          <a:pathLst>
            <a:path>
              <a:moveTo>
                <a:pt x="1775665" y="0"/>
              </a:moveTo>
              <a:lnTo>
                <a:pt x="1775665" y="180576"/>
              </a:lnTo>
              <a:lnTo>
                <a:pt x="0" y="180576"/>
              </a:lnTo>
              <a:lnTo>
                <a:pt x="0" y="361152"/>
              </a:lnTo>
            </a:path>
          </a:pathLst>
        </a:custGeom>
        <a:noFill/>
        <a:ln w="12700" cap="flat" cmpd="sng" algn="ctr">
          <a:solidFill>
            <a:srgbClr val="979797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6CB8A-55BE-8843-AFB4-811BA2A4C870}">
      <dsp:nvSpPr>
        <dsp:cNvPr id="0" name=""/>
        <dsp:cNvSpPr/>
      </dsp:nvSpPr>
      <dsp:spPr>
        <a:xfrm>
          <a:off x="2313462" y="1693107"/>
          <a:ext cx="1040462" cy="361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76"/>
              </a:lnTo>
              <a:lnTo>
                <a:pt x="1040462" y="180576"/>
              </a:lnTo>
              <a:lnTo>
                <a:pt x="1040462" y="361152"/>
              </a:lnTo>
            </a:path>
          </a:pathLst>
        </a:custGeom>
        <a:noFill/>
        <a:ln w="12700" cap="flat" cmpd="sng" algn="ctr">
          <a:solidFill>
            <a:srgbClr val="979797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E5E91-A52F-3449-94CB-3C196BE31CB2}">
      <dsp:nvSpPr>
        <dsp:cNvPr id="0" name=""/>
        <dsp:cNvSpPr/>
      </dsp:nvSpPr>
      <dsp:spPr>
        <a:xfrm>
          <a:off x="1272999" y="1693107"/>
          <a:ext cx="1040462" cy="361152"/>
        </a:xfrm>
        <a:custGeom>
          <a:avLst/>
          <a:gdLst/>
          <a:ahLst/>
          <a:cxnLst/>
          <a:rect l="0" t="0" r="0" b="0"/>
          <a:pathLst>
            <a:path>
              <a:moveTo>
                <a:pt x="1040462" y="0"/>
              </a:moveTo>
              <a:lnTo>
                <a:pt x="1040462" y="180576"/>
              </a:lnTo>
              <a:lnTo>
                <a:pt x="0" y="180576"/>
              </a:lnTo>
              <a:lnTo>
                <a:pt x="0" y="361152"/>
              </a:lnTo>
            </a:path>
          </a:pathLst>
        </a:custGeom>
        <a:noFill/>
        <a:ln w="12700" cap="flat" cmpd="sng" algn="ctr">
          <a:solidFill>
            <a:srgbClr val="979797"/>
          </a:solidFill>
          <a:prstDash val="solid"/>
          <a:miter lim="800000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6B7B2C-806C-FF4D-8ED3-6E7E44B1961E}">
      <dsp:nvSpPr>
        <dsp:cNvPr id="0" name=""/>
        <dsp:cNvSpPr/>
      </dsp:nvSpPr>
      <dsp:spPr>
        <a:xfrm>
          <a:off x="2313462" y="771077"/>
          <a:ext cx="4070633" cy="334599"/>
        </a:xfrm>
        <a:custGeom>
          <a:avLst/>
          <a:gdLst/>
          <a:ahLst/>
          <a:cxnLst/>
          <a:rect l="0" t="0" r="0" b="0"/>
          <a:pathLst>
            <a:path>
              <a:moveTo>
                <a:pt x="4070633" y="0"/>
              </a:moveTo>
              <a:lnTo>
                <a:pt x="4070633" y="154022"/>
              </a:lnTo>
              <a:lnTo>
                <a:pt x="0" y="154022"/>
              </a:lnTo>
              <a:lnTo>
                <a:pt x="0" y="334599"/>
              </a:lnTo>
            </a:path>
          </a:pathLst>
        </a:custGeom>
        <a:noFill/>
        <a:ln w="12700" cap="flat" cmpd="sng" algn="ctr">
          <a:solidFill>
            <a:srgbClr val="979797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4B97-742B-7940-9689-E0438A75166B}">
      <dsp:nvSpPr>
        <dsp:cNvPr id="0" name=""/>
        <dsp:cNvSpPr/>
      </dsp:nvSpPr>
      <dsp:spPr>
        <a:xfrm>
          <a:off x="5524209" y="183645"/>
          <a:ext cx="1719772" cy="587431"/>
        </a:xfrm>
        <a:prstGeom prst="rect">
          <a:avLst/>
        </a:prstGeom>
        <a:solidFill>
          <a:srgbClr val="E1942E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Roboto" charset="0"/>
              <a:ea typeface="Roboto" charset="0"/>
              <a:cs typeface="Roboto" charset="0"/>
            </a:rPr>
            <a:t>Create Tour</a:t>
          </a:r>
          <a:endParaRPr lang="en-US" sz="1200" kern="1200" dirty="0">
            <a:solidFill>
              <a:schemeClr val="bg1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5524209" y="183645"/>
        <a:ext cx="1719772" cy="587431"/>
      </dsp:txXfrm>
    </dsp:sp>
    <dsp:sp modelId="{D528DDD5-7460-8A4E-86CE-C1D19FB4440C}">
      <dsp:nvSpPr>
        <dsp:cNvPr id="0" name=""/>
        <dsp:cNvSpPr/>
      </dsp:nvSpPr>
      <dsp:spPr>
        <a:xfrm>
          <a:off x="1453575" y="1105676"/>
          <a:ext cx="1719772" cy="587431"/>
        </a:xfrm>
        <a:prstGeom prst="rect">
          <a:avLst/>
        </a:prstGeom>
        <a:solidFill>
          <a:schemeClr val="bg1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Record Audio</a:t>
          </a:r>
          <a:endParaRPr lang="en-US" sz="1200" kern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1453575" y="1105676"/>
        <a:ext cx="1719772" cy="587431"/>
      </dsp:txXfrm>
    </dsp:sp>
    <dsp:sp modelId="{A6C4ACA2-B3C3-E54A-8550-20A546DD9AD7}">
      <dsp:nvSpPr>
        <dsp:cNvPr id="0" name=""/>
        <dsp:cNvSpPr/>
      </dsp:nvSpPr>
      <dsp:spPr>
        <a:xfrm>
          <a:off x="413113" y="2054259"/>
          <a:ext cx="1719772" cy="587431"/>
        </a:xfrm>
        <a:prstGeom prst="rect">
          <a:avLst/>
        </a:prstGeom>
        <a:solidFill>
          <a:schemeClr val="bg1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Pause/Delete</a:t>
          </a:r>
          <a:endParaRPr lang="en-US" sz="1200" kern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413113" y="2054259"/>
        <a:ext cx="1719772" cy="587431"/>
      </dsp:txXfrm>
    </dsp:sp>
    <dsp:sp modelId="{4F2F41D0-D775-4043-B004-53A2FF7E24F4}">
      <dsp:nvSpPr>
        <dsp:cNvPr id="0" name=""/>
        <dsp:cNvSpPr/>
      </dsp:nvSpPr>
      <dsp:spPr>
        <a:xfrm>
          <a:off x="2494038" y="2054259"/>
          <a:ext cx="1719772" cy="587431"/>
        </a:xfrm>
        <a:prstGeom prst="rect">
          <a:avLst/>
        </a:prstGeom>
        <a:solidFill>
          <a:srgbClr val="626262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Roboto" charset="0"/>
              <a:ea typeface="Roboto" charset="0"/>
              <a:cs typeface="Roboto" charset="0"/>
            </a:rPr>
            <a:t>Done</a:t>
          </a:r>
          <a:endParaRPr lang="en-US" sz="1200" kern="1200" dirty="0">
            <a:solidFill>
              <a:schemeClr val="bg1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2494038" y="2054259"/>
        <a:ext cx="1719772" cy="587431"/>
      </dsp:txXfrm>
    </dsp:sp>
    <dsp:sp modelId="{1659D5EC-40CE-4141-BDB9-6800E392C344}">
      <dsp:nvSpPr>
        <dsp:cNvPr id="0" name=""/>
        <dsp:cNvSpPr/>
      </dsp:nvSpPr>
      <dsp:spPr>
        <a:xfrm>
          <a:off x="718372" y="3002843"/>
          <a:ext cx="1719772" cy="587431"/>
        </a:xfrm>
        <a:prstGeom prst="rect">
          <a:avLst/>
        </a:prstGeom>
        <a:solidFill>
          <a:schemeClr val="bg1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Listen</a:t>
          </a:r>
          <a:endParaRPr lang="en-US" sz="1200" kern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718372" y="3002843"/>
        <a:ext cx="1719772" cy="587431"/>
      </dsp:txXfrm>
    </dsp:sp>
    <dsp:sp modelId="{64D23EED-8EC9-EF45-9A69-CE5D894EAEEB}">
      <dsp:nvSpPr>
        <dsp:cNvPr id="0" name=""/>
        <dsp:cNvSpPr/>
      </dsp:nvSpPr>
      <dsp:spPr>
        <a:xfrm>
          <a:off x="1148315" y="3951427"/>
          <a:ext cx="1719772" cy="587431"/>
        </a:xfrm>
        <a:prstGeom prst="rect">
          <a:avLst/>
        </a:prstGeom>
        <a:solidFill>
          <a:schemeClr val="bg1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Pause</a:t>
          </a:r>
          <a:endParaRPr lang="en-US" sz="1200" kern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1148315" y="3951427"/>
        <a:ext cx="1719772" cy="587431"/>
      </dsp:txXfrm>
    </dsp:sp>
    <dsp:sp modelId="{BC569504-537A-884F-9B03-6A73A8417567}">
      <dsp:nvSpPr>
        <dsp:cNvPr id="0" name=""/>
        <dsp:cNvSpPr/>
      </dsp:nvSpPr>
      <dsp:spPr>
        <a:xfrm>
          <a:off x="1148315" y="4900010"/>
          <a:ext cx="1719772" cy="587431"/>
        </a:xfrm>
        <a:prstGeom prst="rect">
          <a:avLst/>
        </a:prstGeom>
        <a:solidFill>
          <a:schemeClr val="bg1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Record again</a:t>
          </a:r>
          <a:endParaRPr lang="en-US" sz="1200" kern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1148315" y="4900010"/>
        <a:ext cx="1719772" cy="587431"/>
      </dsp:txXfrm>
    </dsp:sp>
    <dsp:sp modelId="{89676A10-C929-7446-B3EC-0824D586586A}">
      <dsp:nvSpPr>
        <dsp:cNvPr id="0" name=""/>
        <dsp:cNvSpPr/>
      </dsp:nvSpPr>
      <dsp:spPr>
        <a:xfrm>
          <a:off x="4269703" y="3002843"/>
          <a:ext cx="1719772" cy="587431"/>
        </a:xfrm>
        <a:prstGeom prst="rect">
          <a:avLst/>
        </a:prstGeom>
        <a:solidFill>
          <a:schemeClr val="bg1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Add spot details</a:t>
          </a:r>
          <a:endParaRPr lang="en-US" sz="1200" kern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4269703" y="3002843"/>
        <a:ext cx="1719772" cy="587431"/>
      </dsp:txXfrm>
    </dsp:sp>
    <dsp:sp modelId="{6AC7CF59-BD18-414C-A42F-A66695EB3B0E}">
      <dsp:nvSpPr>
        <dsp:cNvPr id="0" name=""/>
        <dsp:cNvSpPr/>
      </dsp:nvSpPr>
      <dsp:spPr>
        <a:xfrm>
          <a:off x="3229241" y="3951427"/>
          <a:ext cx="1719772" cy="587431"/>
        </a:xfrm>
        <a:prstGeom prst="rect">
          <a:avLst/>
        </a:prstGeom>
        <a:solidFill>
          <a:schemeClr val="bg1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Photo</a:t>
          </a:r>
          <a:endParaRPr lang="en-US" sz="1200" kern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3229241" y="3951427"/>
        <a:ext cx="1719772" cy="587431"/>
      </dsp:txXfrm>
    </dsp:sp>
    <dsp:sp modelId="{AF895940-B061-2D4C-B641-A4C2413DCD41}">
      <dsp:nvSpPr>
        <dsp:cNvPr id="0" name=""/>
        <dsp:cNvSpPr/>
      </dsp:nvSpPr>
      <dsp:spPr>
        <a:xfrm>
          <a:off x="5310166" y="3951427"/>
          <a:ext cx="1719772" cy="587431"/>
        </a:xfrm>
        <a:prstGeom prst="rect">
          <a:avLst/>
        </a:prstGeom>
        <a:solidFill>
          <a:schemeClr val="bg1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Name</a:t>
          </a:r>
          <a:endParaRPr lang="en-US" sz="1200" kern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5310166" y="3951427"/>
        <a:ext cx="1719772" cy="587431"/>
      </dsp:txXfrm>
    </dsp:sp>
    <dsp:sp modelId="{97BBB119-380D-D646-B3EE-3B47A04B2A02}">
      <dsp:nvSpPr>
        <dsp:cNvPr id="0" name=""/>
        <dsp:cNvSpPr/>
      </dsp:nvSpPr>
      <dsp:spPr>
        <a:xfrm>
          <a:off x="4255635" y="4900010"/>
          <a:ext cx="1719772" cy="587431"/>
        </a:xfrm>
        <a:prstGeom prst="rect">
          <a:avLst/>
        </a:prstGeom>
        <a:solidFill>
          <a:schemeClr val="bg1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Next Spot </a:t>
          </a:r>
          <a:endParaRPr lang="en-US" sz="1200" kern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4255635" y="4900010"/>
        <a:ext cx="1719772" cy="587431"/>
      </dsp:txXfrm>
    </dsp:sp>
    <dsp:sp modelId="{3FDFF5F8-E05B-9F4C-9C51-06B6E98A6133}">
      <dsp:nvSpPr>
        <dsp:cNvPr id="0" name=""/>
        <dsp:cNvSpPr/>
      </dsp:nvSpPr>
      <dsp:spPr>
        <a:xfrm>
          <a:off x="9485671" y="1105676"/>
          <a:ext cx="1719772" cy="587431"/>
        </a:xfrm>
        <a:prstGeom prst="rect">
          <a:avLst/>
        </a:prstGeom>
        <a:solidFill>
          <a:schemeClr val="bg1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Title</a:t>
          </a:r>
          <a:endParaRPr lang="en-US" sz="1200" kern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9485671" y="1105676"/>
        <a:ext cx="1719772" cy="587431"/>
      </dsp:txXfrm>
    </dsp:sp>
    <dsp:sp modelId="{D1723555-CC7E-7940-9B4B-55CEF4862A59}">
      <dsp:nvSpPr>
        <dsp:cNvPr id="0" name=""/>
        <dsp:cNvSpPr/>
      </dsp:nvSpPr>
      <dsp:spPr>
        <a:xfrm>
          <a:off x="9485774" y="2054259"/>
          <a:ext cx="1719772" cy="587431"/>
        </a:xfrm>
        <a:prstGeom prst="rect">
          <a:avLst/>
        </a:prstGeom>
        <a:solidFill>
          <a:schemeClr val="bg1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View More Details</a:t>
          </a:r>
          <a:endParaRPr lang="en-US" sz="1200" kern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9485774" y="2054259"/>
        <a:ext cx="1719772" cy="587431"/>
      </dsp:txXfrm>
    </dsp:sp>
    <dsp:sp modelId="{F8EE6299-F8F7-8B4E-BFA4-74D5361CF1AE}">
      <dsp:nvSpPr>
        <dsp:cNvPr id="0" name=""/>
        <dsp:cNvSpPr/>
      </dsp:nvSpPr>
      <dsp:spPr>
        <a:xfrm>
          <a:off x="7805728" y="3002843"/>
          <a:ext cx="1719772" cy="587431"/>
        </a:xfrm>
        <a:prstGeom prst="rect">
          <a:avLst/>
        </a:prstGeom>
        <a:solidFill>
          <a:schemeClr val="bg1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Title</a:t>
          </a:r>
          <a:endParaRPr lang="en-US" sz="1200" kern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7805728" y="3002843"/>
        <a:ext cx="1719772" cy="587431"/>
      </dsp:txXfrm>
    </dsp:sp>
    <dsp:sp modelId="{B044FDB4-363F-8642-9CB1-A5DCA19EC6CD}">
      <dsp:nvSpPr>
        <dsp:cNvPr id="0" name=""/>
        <dsp:cNvSpPr/>
      </dsp:nvSpPr>
      <dsp:spPr>
        <a:xfrm>
          <a:off x="7805728" y="3951427"/>
          <a:ext cx="1719772" cy="587431"/>
        </a:xfrm>
        <a:prstGeom prst="rect">
          <a:avLst/>
        </a:prstGeom>
        <a:solidFill>
          <a:schemeClr val="bg1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Description</a:t>
          </a:r>
          <a:endParaRPr lang="en-US" sz="1200" kern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7805728" y="3951427"/>
        <a:ext cx="1719772" cy="587431"/>
      </dsp:txXfrm>
    </dsp:sp>
    <dsp:sp modelId="{3A64B386-D5DB-0342-BF96-837E8D8B5662}">
      <dsp:nvSpPr>
        <dsp:cNvPr id="0" name=""/>
        <dsp:cNvSpPr/>
      </dsp:nvSpPr>
      <dsp:spPr>
        <a:xfrm>
          <a:off x="7805728" y="4900010"/>
          <a:ext cx="1719772" cy="587431"/>
        </a:xfrm>
        <a:prstGeom prst="rect">
          <a:avLst/>
        </a:prstGeom>
        <a:solidFill>
          <a:schemeClr val="bg1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626262"/>
              </a:solidFill>
              <a:latin typeface="Roboto" charset="0"/>
              <a:ea typeface="Roboto" charset="0"/>
              <a:cs typeface="Roboto" charset="0"/>
            </a:rPr>
            <a:t>Photo</a:t>
          </a:r>
          <a:endParaRPr lang="en-US" sz="1200" kern="1200" dirty="0">
            <a:solidFill>
              <a:srgbClr val="626262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7805728" y="4900010"/>
        <a:ext cx="1719772" cy="587431"/>
      </dsp:txXfrm>
    </dsp:sp>
    <dsp:sp modelId="{AC755DFC-6803-B647-9AD1-F9AE4A7A47CC}">
      <dsp:nvSpPr>
        <dsp:cNvPr id="0" name=""/>
        <dsp:cNvSpPr/>
      </dsp:nvSpPr>
      <dsp:spPr>
        <a:xfrm>
          <a:off x="9810416" y="3947531"/>
          <a:ext cx="1719772" cy="587431"/>
        </a:xfrm>
        <a:prstGeom prst="rect">
          <a:avLst/>
        </a:prstGeom>
        <a:solidFill>
          <a:srgbClr val="2E9C8F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Roboto" charset="0"/>
              <a:ea typeface="Roboto" charset="0"/>
              <a:cs typeface="Roboto" charset="0"/>
            </a:rPr>
            <a:t>Publish</a:t>
          </a:r>
          <a:endParaRPr lang="en-US" sz="1200" kern="1200" dirty="0">
            <a:solidFill>
              <a:schemeClr val="bg1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9810416" y="3947531"/>
        <a:ext cx="1719772" cy="587431"/>
      </dsp:txXfrm>
    </dsp:sp>
    <dsp:sp modelId="{7BB947F1-B96F-FC49-964F-D513D91D79FD}">
      <dsp:nvSpPr>
        <dsp:cNvPr id="0" name=""/>
        <dsp:cNvSpPr/>
      </dsp:nvSpPr>
      <dsp:spPr>
        <a:xfrm>
          <a:off x="9795110" y="3001106"/>
          <a:ext cx="1719772" cy="587431"/>
        </a:xfrm>
        <a:prstGeom prst="rect">
          <a:avLst/>
        </a:prstGeom>
        <a:solidFill>
          <a:srgbClr val="626262"/>
        </a:solidFill>
        <a:ln>
          <a:solidFill>
            <a:srgbClr val="EEEEEE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Roboto" charset="0"/>
              <a:ea typeface="Roboto" charset="0"/>
              <a:cs typeface="Roboto" charset="0"/>
            </a:rPr>
            <a:t>Edit a spot</a:t>
          </a:r>
          <a:endParaRPr lang="en-US" sz="1200" kern="1200" dirty="0">
            <a:solidFill>
              <a:schemeClr val="bg1"/>
            </a:solidFill>
            <a:latin typeface="Roboto" charset="0"/>
            <a:ea typeface="Roboto" charset="0"/>
            <a:cs typeface="Roboto" charset="0"/>
          </a:endParaRPr>
        </a:p>
      </dsp:txBody>
      <dsp:txXfrm>
        <a:off x="9795110" y="3001106"/>
        <a:ext cx="1719772" cy="587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C6E5-DC71-E646-B377-415234D9084B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B255-5AE8-0F4F-A5B3-40477BE2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C6E5-DC71-E646-B377-415234D9084B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B255-5AE8-0F4F-A5B3-40477BE2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C6E5-DC71-E646-B377-415234D9084B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B255-5AE8-0F4F-A5B3-40477BE2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C6E5-DC71-E646-B377-415234D9084B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B255-5AE8-0F4F-A5B3-40477BE2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5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C6E5-DC71-E646-B377-415234D9084B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B255-5AE8-0F4F-A5B3-40477BE2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C6E5-DC71-E646-B377-415234D9084B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B255-5AE8-0F4F-A5B3-40477BE2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1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C6E5-DC71-E646-B377-415234D9084B}" type="datetimeFigureOut">
              <a:rPr lang="en-US" smtClean="0"/>
              <a:t>8/3/17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B255-5AE8-0F4F-A5B3-40477BE2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C6E5-DC71-E646-B377-415234D9084B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B255-5AE8-0F4F-A5B3-40477BE2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4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C6E5-DC71-E646-B377-415234D9084B}" type="datetimeFigureOut">
              <a:rPr lang="en-US" smtClean="0"/>
              <a:t>8/3/17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B255-5AE8-0F4F-A5B3-40477BE2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2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C6E5-DC71-E646-B377-415234D9084B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B255-5AE8-0F4F-A5B3-40477BE2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2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C6E5-DC71-E646-B377-415234D9084B}" type="datetimeFigureOut">
              <a:rPr lang="en-US" smtClean="0"/>
              <a:t>8/3/17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6B255-5AE8-0F4F-A5B3-40477BE2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4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C6E5-DC71-E646-B377-415234D9084B}" type="datetimeFigureOut">
              <a:rPr lang="en-US" smtClean="0"/>
              <a:t>8/3/17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6B255-5AE8-0F4F-A5B3-40477BE2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057532"/>
              </p:ext>
            </p:extLst>
          </p:nvPr>
        </p:nvGraphicFramePr>
        <p:xfrm>
          <a:off x="116114" y="137885"/>
          <a:ext cx="13014669" cy="7235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reeform 12"/>
          <p:cNvSpPr/>
          <p:nvPr/>
        </p:nvSpPr>
        <p:spPr>
          <a:xfrm>
            <a:off x="4216433" y="4706747"/>
            <a:ext cx="1124806" cy="317500"/>
          </a:xfrm>
          <a:custGeom>
            <a:avLst/>
            <a:gdLst>
              <a:gd name="connsiteX0" fmla="*/ 0 w 949325"/>
              <a:gd name="connsiteY0" fmla="*/ 0 h 317500"/>
              <a:gd name="connsiteX1" fmla="*/ 0 w 949325"/>
              <a:gd name="connsiteY1" fmla="*/ 177800 h 317500"/>
              <a:gd name="connsiteX2" fmla="*/ 949325 w 949325"/>
              <a:gd name="connsiteY2" fmla="*/ 177800 h 317500"/>
              <a:gd name="connsiteX3" fmla="*/ 949325 w 949325"/>
              <a:gd name="connsiteY3" fmla="*/ 317500 h 317500"/>
              <a:gd name="connsiteX4" fmla="*/ 949325 w 949325"/>
              <a:gd name="connsiteY4" fmla="*/ 180975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325" h="317500">
                <a:moveTo>
                  <a:pt x="0" y="0"/>
                </a:moveTo>
                <a:lnTo>
                  <a:pt x="0" y="177800"/>
                </a:lnTo>
                <a:lnTo>
                  <a:pt x="949325" y="177800"/>
                </a:lnTo>
                <a:lnTo>
                  <a:pt x="949325" y="317500"/>
                </a:lnTo>
                <a:lnTo>
                  <a:pt x="949325" y="180975"/>
                </a:lnTo>
              </a:path>
            </a:pathLst>
          </a:custGeom>
          <a:noFill/>
          <a:ln>
            <a:solidFill>
              <a:srgbClr val="979797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341238" y="4713097"/>
            <a:ext cx="1030987" cy="171450"/>
          </a:xfrm>
          <a:custGeom>
            <a:avLst/>
            <a:gdLst>
              <a:gd name="connsiteX0" fmla="*/ 0 w 965200"/>
              <a:gd name="connsiteY0" fmla="*/ 168275 h 168275"/>
              <a:gd name="connsiteX1" fmla="*/ 965200 w 965200"/>
              <a:gd name="connsiteY1" fmla="*/ 168275 h 168275"/>
              <a:gd name="connsiteX2" fmla="*/ 965200 w 96520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200" h="168275">
                <a:moveTo>
                  <a:pt x="0" y="168275"/>
                </a:moveTo>
                <a:lnTo>
                  <a:pt x="965200" y="168275"/>
                </a:lnTo>
                <a:lnTo>
                  <a:pt x="965200" y="0"/>
                </a:lnTo>
              </a:path>
            </a:pathLst>
          </a:custGeom>
          <a:noFill/>
          <a:ln>
            <a:solidFill>
              <a:srgbClr val="979797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130222" y="6076891"/>
            <a:ext cx="239151" cy="239151"/>
          </a:xfrm>
          <a:prstGeom prst="star5">
            <a:avLst/>
          </a:prstGeom>
          <a:solidFill>
            <a:srgbClr val="E19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249797" y="5703219"/>
            <a:ext cx="0" cy="347296"/>
          </a:xfrm>
          <a:prstGeom prst="line">
            <a:avLst/>
          </a:prstGeom>
          <a:ln w="12700">
            <a:solidFill>
              <a:srgbClr val="979797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-Point Star 20"/>
          <p:cNvSpPr/>
          <p:nvPr/>
        </p:nvSpPr>
        <p:spPr>
          <a:xfrm>
            <a:off x="3977281" y="1397797"/>
            <a:ext cx="239151" cy="239151"/>
          </a:xfrm>
          <a:prstGeom prst="star5">
            <a:avLst/>
          </a:prstGeom>
          <a:solidFill>
            <a:srgbClr val="E19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309086" y="1529248"/>
            <a:ext cx="548947" cy="2645"/>
          </a:xfrm>
          <a:prstGeom prst="line">
            <a:avLst/>
          </a:prstGeom>
          <a:ln w="127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46897" y="2462942"/>
            <a:ext cx="5199439" cy="0"/>
          </a:xfrm>
          <a:prstGeom prst="line">
            <a:avLst/>
          </a:prstGeom>
          <a:ln w="12700" cap="flat">
            <a:solidFill>
              <a:srgbClr val="9797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423438" y="1517373"/>
            <a:ext cx="1125415" cy="3813959"/>
          </a:xfrm>
          <a:custGeom>
            <a:avLst/>
            <a:gdLst>
              <a:gd name="connsiteX0" fmla="*/ 633046 w 1125415"/>
              <a:gd name="connsiteY0" fmla="*/ 3474720 h 3474720"/>
              <a:gd name="connsiteX1" fmla="*/ 0 w 1125415"/>
              <a:gd name="connsiteY1" fmla="*/ 3474720 h 3474720"/>
              <a:gd name="connsiteX2" fmla="*/ 0 w 1125415"/>
              <a:gd name="connsiteY2" fmla="*/ 0 h 3474720"/>
              <a:gd name="connsiteX3" fmla="*/ 1125415 w 1125415"/>
              <a:gd name="connsiteY3" fmla="*/ 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5415" h="3474720">
                <a:moveTo>
                  <a:pt x="633046" y="3474720"/>
                </a:moveTo>
                <a:lnTo>
                  <a:pt x="0" y="3474720"/>
                </a:lnTo>
                <a:lnTo>
                  <a:pt x="0" y="0"/>
                </a:lnTo>
                <a:lnTo>
                  <a:pt x="1125415" y="0"/>
                </a:lnTo>
              </a:path>
            </a:pathLst>
          </a:custGeom>
          <a:noFill/>
          <a:ln>
            <a:solidFill>
              <a:srgbClr val="979797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Roboto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Mehul Agrawal</dc:creator>
  <cp:lastModifiedBy>Mehul Agrawal</cp:lastModifiedBy>
  <cp:revision>7</cp:revision>
  <dcterms:created xsi:type="dcterms:W3CDTF">2017-08-03T19:25:44Z</dcterms:created>
  <dcterms:modified xsi:type="dcterms:W3CDTF">2017-08-03T23:07:37Z</dcterms:modified>
</cp:coreProperties>
</file>