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26A296"/>
    <a:srgbClr val="E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651A-24EA-434C-93D7-6B6753430512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276-D254-8140-84BF-78AE5E91D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6303818" y="1789960"/>
            <a:ext cx="4488873" cy="2277543"/>
            <a:chOff x="650171" y="1758045"/>
            <a:chExt cx="6583680" cy="3340397"/>
          </a:xfrm>
        </p:grpSpPr>
        <p:sp>
          <p:nvSpPr>
            <p:cNvPr id="7" name="Rectangle 6"/>
            <p:cNvSpPr/>
            <p:nvPr/>
          </p:nvSpPr>
          <p:spPr>
            <a:xfrm>
              <a:off x="650171" y="2256970"/>
              <a:ext cx="6583680" cy="2841472"/>
            </a:xfrm>
            <a:prstGeom prst="rect">
              <a:avLst/>
            </a:prstGeom>
            <a:gradFill flip="none" rotWithShape="1">
              <a:gsLst>
                <a:gs pos="48800">
                  <a:schemeClr val="bg1">
                    <a:lumMod val="85000"/>
                    <a:alpha val="23000"/>
                  </a:schemeClr>
                </a:gs>
                <a:gs pos="0">
                  <a:schemeClr val="bg1">
                    <a:lumMod val="85000"/>
                    <a:alpha val="67000"/>
                  </a:schemeClr>
                </a:gs>
                <a:gs pos="100000">
                  <a:schemeClr val="bg1">
                    <a:lumMod val="95000"/>
                    <a:alpha val="96000"/>
                  </a:schemeClr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7037" indent="-158024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317131" algn="l"/>
                </a:tabLst>
              </a:pPr>
              <a:r>
                <a:rPr lang="en-US" sz="95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View and provide feedback on templates</a:t>
              </a:r>
            </a:p>
            <a:p>
              <a:pPr marL="237037" indent="-158024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317131" algn="l"/>
                </a:tabLst>
              </a:pPr>
              <a:r>
                <a:rPr lang="en-US" sz="95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Edit templates</a:t>
              </a:r>
            </a:p>
            <a:p>
              <a:pPr marL="237037" indent="-158024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317131" algn="l"/>
                </a:tabLst>
              </a:pPr>
              <a:r>
                <a:rPr lang="en-US" sz="95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View and act on replacement and deviation requests</a:t>
              </a:r>
            </a:p>
            <a:p>
              <a:pPr marL="79012">
                <a:lnSpc>
                  <a:spcPct val="150000"/>
                </a:lnSpc>
                <a:tabLst>
                  <a:tab pos="317131" algn="l"/>
                </a:tabLst>
              </a:pPr>
              <a:r>
                <a:rPr lang="en-US" sz="95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95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long with activities that can be done by all cognizant users and (in some scenarios) ESA PM/ SA </a:t>
              </a:r>
            </a:p>
            <a:p>
              <a:pPr marL="237037" indent="-158024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317131" algn="l"/>
                </a:tabLst>
              </a:pPr>
              <a:endPara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2837" y="1758045"/>
              <a:ext cx="2489690" cy="504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6" dirty="0">
                  <a:solidFill>
                    <a:srgbClr val="26A296"/>
                  </a:solidFill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Account Manager</a:t>
              </a:r>
              <a:endParaRPr lang="en-US" sz="1636" dirty="0">
                <a:solidFill>
                  <a:srgbClr val="26A29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87582" y="2130136"/>
            <a:ext cx="4488873" cy="1937367"/>
          </a:xfrm>
          <a:prstGeom prst="rect">
            <a:avLst/>
          </a:prstGeom>
          <a:gradFill flip="none" rotWithShape="1">
            <a:gsLst>
              <a:gs pos="48800">
                <a:schemeClr val="bg1">
                  <a:lumMod val="85000"/>
                  <a:alpha val="23000"/>
                </a:schemeClr>
              </a:gs>
              <a:gs pos="0">
                <a:schemeClr val="bg1">
                  <a:lumMod val="85000"/>
                  <a:alpha val="67000"/>
                </a:schemeClr>
              </a:gs>
              <a:gs pos="100000">
                <a:schemeClr val="bg1">
                  <a:lumMod val="95000"/>
                  <a:alpha val="96000"/>
                </a:schemeClr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7037" indent="-15802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17131" algn="l"/>
              </a:tabLst>
            </a:pP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service details and requirements</a:t>
            </a:r>
          </a:p>
          <a:p>
            <a:pPr marL="237037" indent="-15802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17131" algn="l"/>
              </a:tabLst>
            </a:pP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Selecting the required tool and templates</a:t>
            </a:r>
          </a:p>
          <a:p>
            <a:pPr marL="237037" indent="-15802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17131" algn="l"/>
              </a:tabLst>
            </a:pP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Viewing the bill</a:t>
            </a:r>
          </a:p>
          <a:p>
            <a:pPr marL="237037" indent="-15802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17131" algn="l"/>
              </a:tabLst>
            </a:pP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Sending the deviation and replacement request</a:t>
            </a:r>
          </a:p>
          <a:p>
            <a:pPr marL="237037" indent="-15802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17131" algn="l"/>
              </a:tabLst>
            </a:pP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Viewing status of </a:t>
            </a: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  <a:p>
            <a:pPr marL="79012">
              <a:lnSpc>
                <a:spcPct val="150000"/>
              </a:lnSpc>
              <a:tabLst>
                <a:tab pos="317131" algn="l"/>
              </a:tabLst>
            </a:pPr>
            <a:r>
              <a:rPr lang="en-US" sz="95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along </a:t>
            </a: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activities that can be done by all cognizant </a:t>
            </a:r>
            <a:r>
              <a:rPr lang="en-US" sz="955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en-US" sz="955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5309" y="1789960"/>
            <a:ext cx="1603131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6" dirty="0" smtClean="0">
                <a:solidFill>
                  <a:srgbClr val="ED9A0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Manager</a:t>
            </a:r>
            <a:endParaRPr lang="en-US" sz="1636" dirty="0">
              <a:solidFill>
                <a:srgbClr val="ED9A00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40464" r="77871" b="38703"/>
          <a:stretch/>
        </p:blipFill>
        <p:spPr>
          <a:xfrm>
            <a:off x="1160307" y="1875272"/>
            <a:ext cx="495002" cy="509727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7" t="39195" r="27122" b="39973"/>
          <a:stretch/>
        </p:blipFill>
        <p:spPr>
          <a:xfrm>
            <a:off x="6375243" y="1875272"/>
            <a:ext cx="495002" cy="5097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785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Arrow Connector 132"/>
          <p:cNvCxnSpPr>
            <a:stCxn id="157" idx="2"/>
            <a:endCxn id="158" idx="0"/>
          </p:cNvCxnSpPr>
          <p:nvPr/>
        </p:nvCxnSpPr>
        <p:spPr>
          <a:xfrm>
            <a:off x="10651702" y="3941892"/>
            <a:ext cx="0" cy="262484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59" idx="2"/>
            <a:endCxn id="160" idx="0"/>
          </p:cNvCxnSpPr>
          <p:nvPr/>
        </p:nvCxnSpPr>
        <p:spPr>
          <a:xfrm>
            <a:off x="7786312" y="5034395"/>
            <a:ext cx="0" cy="155864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75647" y="4351771"/>
            <a:ext cx="0" cy="25977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975647" y="3752997"/>
            <a:ext cx="0" cy="18313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01945" y="3498850"/>
            <a:ext cx="1640" cy="392546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05600" y="1940213"/>
            <a:ext cx="988977" cy="18472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1" idx="4"/>
            <a:endCxn id="146" idx="0"/>
          </p:cNvCxnSpPr>
          <p:nvPr/>
        </p:nvCxnSpPr>
        <p:spPr>
          <a:xfrm flipH="1">
            <a:off x="3434513" y="1202041"/>
            <a:ext cx="2531839" cy="44232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1" idx="4"/>
            <a:endCxn id="137" idx="0"/>
          </p:cNvCxnSpPr>
          <p:nvPr/>
        </p:nvCxnSpPr>
        <p:spPr>
          <a:xfrm flipH="1">
            <a:off x="1709739" y="1202041"/>
            <a:ext cx="4256613" cy="426445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4"/>
            <a:endCxn id="163" idx="0"/>
          </p:cNvCxnSpPr>
          <p:nvPr/>
        </p:nvCxnSpPr>
        <p:spPr>
          <a:xfrm>
            <a:off x="5966352" y="1202041"/>
            <a:ext cx="9295" cy="442323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1" idx="4"/>
            <a:endCxn id="144" idx="0"/>
          </p:cNvCxnSpPr>
          <p:nvPr/>
        </p:nvCxnSpPr>
        <p:spPr>
          <a:xfrm>
            <a:off x="5966352" y="1202041"/>
            <a:ext cx="4688422" cy="435062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975647" y="2564537"/>
            <a:ext cx="1" cy="13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434512" y="1956091"/>
            <a:ext cx="0" cy="392546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709738" y="1940213"/>
            <a:ext cx="0" cy="392546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708098" y="2748395"/>
            <a:ext cx="1640" cy="392546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975647" y="3112077"/>
            <a:ext cx="0" cy="225284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4" idx="2"/>
            <a:endCxn id="155" idx="0"/>
          </p:cNvCxnSpPr>
          <p:nvPr/>
        </p:nvCxnSpPr>
        <p:spPr>
          <a:xfrm flipH="1">
            <a:off x="10651702" y="1948830"/>
            <a:ext cx="3072" cy="40264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62092" y="2442872"/>
            <a:ext cx="2103569" cy="119501"/>
            <a:chOff x="6873081" y="4601632"/>
            <a:chExt cx="3014568" cy="2921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73081" y="4891615"/>
              <a:ext cx="3014568" cy="211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873081" y="4601632"/>
              <a:ext cx="0" cy="28998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9887649" y="4601632"/>
              <a:ext cx="0" cy="28998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>
            <a:off x="3402647" y="2742800"/>
            <a:ext cx="0" cy="392546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6312" y="4208747"/>
            <a:ext cx="0" cy="51392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5" idx="2"/>
            <a:endCxn id="156" idx="0"/>
          </p:cNvCxnSpPr>
          <p:nvPr/>
        </p:nvCxnSpPr>
        <p:spPr>
          <a:xfrm>
            <a:off x="10651702" y="2767114"/>
            <a:ext cx="0" cy="155864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6" idx="2"/>
            <a:endCxn id="157" idx="0"/>
          </p:cNvCxnSpPr>
          <p:nvPr/>
        </p:nvCxnSpPr>
        <p:spPr>
          <a:xfrm>
            <a:off x="10651702" y="3338614"/>
            <a:ext cx="0" cy="187642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8" idx="2"/>
          </p:cNvCxnSpPr>
          <p:nvPr/>
        </p:nvCxnSpPr>
        <p:spPr>
          <a:xfrm rot="5400000">
            <a:off x="9210397" y="3956773"/>
            <a:ext cx="778067" cy="2104545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/>
          <p:nvPr/>
        </p:nvCxnSpPr>
        <p:spPr>
          <a:xfrm rot="16200000" flipH="1">
            <a:off x="3275072" y="3731896"/>
            <a:ext cx="318940" cy="59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161" idx="3"/>
            <a:endCxn id="160" idx="3"/>
          </p:cNvCxnSpPr>
          <p:nvPr/>
        </p:nvCxnSpPr>
        <p:spPr>
          <a:xfrm>
            <a:off x="8534457" y="4006850"/>
            <a:ext cx="12700" cy="1391227"/>
          </a:xfrm>
          <a:prstGeom prst="bentConnector3">
            <a:avLst>
              <a:gd name="adj1" fmla="val 1800000"/>
            </a:avLst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975646" y="4465708"/>
            <a:ext cx="1823654" cy="159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086784" y="1940213"/>
            <a:ext cx="918816" cy="18472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1" idx="4"/>
            <a:endCxn id="162" idx="0"/>
          </p:cNvCxnSpPr>
          <p:nvPr/>
        </p:nvCxnSpPr>
        <p:spPr>
          <a:xfrm>
            <a:off x="5966352" y="1202041"/>
            <a:ext cx="2855252" cy="45452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821603" y="2511262"/>
            <a:ext cx="0" cy="186432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2" idx="2"/>
            <a:endCxn id="164" idx="0"/>
          </p:cNvCxnSpPr>
          <p:nvPr/>
        </p:nvCxnSpPr>
        <p:spPr>
          <a:xfrm flipH="1">
            <a:off x="8821603" y="1940212"/>
            <a:ext cx="1" cy="28989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63" idx="3"/>
            <a:endCxn id="162" idx="1"/>
          </p:cNvCxnSpPr>
          <p:nvPr/>
        </p:nvCxnSpPr>
        <p:spPr>
          <a:xfrm>
            <a:off x="6723792" y="1792289"/>
            <a:ext cx="1430432" cy="60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7" t="39195" r="27122" b="39973"/>
          <a:stretch/>
        </p:blipFill>
        <p:spPr>
          <a:xfrm>
            <a:off x="5718851" y="692314"/>
            <a:ext cx="495002" cy="509727"/>
          </a:xfrm>
          <a:prstGeom prst="ellipse">
            <a:avLst/>
          </a:prstGeom>
        </p:spPr>
      </p:pic>
      <p:sp>
        <p:nvSpPr>
          <p:cNvPr id="35" name="5-Point Star 34"/>
          <p:cNvSpPr/>
          <p:nvPr/>
        </p:nvSpPr>
        <p:spPr>
          <a:xfrm>
            <a:off x="2031625" y="2049294"/>
            <a:ext cx="118946" cy="118946"/>
          </a:xfrm>
          <a:prstGeom prst="star5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/>
          <p:cNvSpPr/>
          <p:nvPr/>
        </p:nvSpPr>
        <p:spPr>
          <a:xfrm>
            <a:off x="10592229" y="1144342"/>
            <a:ext cx="118946" cy="118946"/>
          </a:xfrm>
          <a:prstGeom prst="star5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61593" y="1628486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Inbox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61593" y="2332759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and pursuit level templates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61593" y="3140942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Info.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58886" y="3891396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Feedback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906628" y="1637103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246431" y="2124941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686367" y="1644364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86367" y="2348637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Repo. 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686367" y="3156819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Info.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686367" y="3891396"/>
            <a:ext cx="1496408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 Feedback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227502" y="2696441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Proj. Details &amp;  Requirements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227502" y="3337361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 Suggestion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227502" y="3936135"/>
            <a:ext cx="1496291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Tools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27502" y="4611544"/>
            <a:ext cx="1496290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 The Bill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338638" y="2124941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Pursuit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900485" y="2351478"/>
            <a:ext cx="1502434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Replacement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</a:t>
            </a:r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list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9900485" y="2922978"/>
            <a:ext cx="1502434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Req.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900485" y="3526256"/>
            <a:ext cx="1502434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changes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900485" y="4204376"/>
            <a:ext cx="1502434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status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038166" y="4722668"/>
            <a:ext cx="1496291" cy="311727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Deviation Request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038167" y="5190259"/>
            <a:ext cx="1496290" cy="415636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 for Approval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038166" y="3804952"/>
            <a:ext cx="1496291" cy="403795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Replacement Request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154224" y="1656561"/>
            <a:ext cx="1334760" cy="283651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level </a:t>
            </a:r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req.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227502" y="1644364"/>
            <a:ext cx="1496290" cy="295850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3438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Registration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154223" y="2230103"/>
            <a:ext cx="1334760" cy="281159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Info.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154224" y="2697694"/>
            <a:ext cx="1334758" cy="252558"/>
          </a:xfrm>
          <a:prstGeom prst="rect">
            <a:avLst/>
          </a:prstGeom>
          <a:solidFill>
            <a:srgbClr val="2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9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</a:t>
            </a:r>
            <a:endParaRPr lang="en-US" sz="109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708918" y="2107819"/>
            <a:ext cx="274464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144" idx="0"/>
          </p:cNvCxnSpPr>
          <p:nvPr/>
        </p:nvCxnSpPr>
        <p:spPr>
          <a:xfrm>
            <a:off x="10651702" y="1263288"/>
            <a:ext cx="3072" cy="373815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4142" y="2033442"/>
            <a:ext cx="10571221" cy="2580411"/>
            <a:chOff x="131623" y="2982382"/>
            <a:chExt cx="15504458" cy="3784602"/>
          </a:xfrm>
          <a:solidFill>
            <a:schemeClr val="tx1"/>
          </a:solidFill>
        </p:grpSpPr>
        <p:cxnSp>
          <p:nvCxnSpPr>
            <p:cNvPr id="13" name="Straight Arrow Connector 12"/>
            <p:cNvCxnSpPr>
              <a:stCxn id="55" idx="2"/>
              <a:endCxn id="44" idx="0"/>
            </p:cNvCxnSpPr>
            <p:nvPr/>
          </p:nvCxnSpPr>
          <p:spPr>
            <a:xfrm>
              <a:off x="1046163" y="3484029"/>
              <a:ext cx="0" cy="1599148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991078" y="4140198"/>
              <a:ext cx="1828800" cy="4572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Ongoing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1" name="Straight Arrow Connector 90"/>
            <p:cNvCxnSpPr>
              <a:stCxn id="207" idx="2"/>
              <a:endCxn id="86" idx="0"/>
            </p:cNvCxnSpPr>
            <p:nvPr/>
          </p:nvCxnSpPr>
          <p:spPr>
            <a:xfrm>
              <a:off x="6905477" y="3439583"/>
              <a:ext cx="1" cy="700615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6" idx="2"/>
              <a:endCxn id="64" idx="0"/>
            </p:cNvCxnSpPr>
            <p:nvPr/>
          </p:nvCxnSpPr>
          <p:spPr>
            <a:xfrm flipH="1">
              <a:off x="3011325" y="4597397"/>
              <a:ext cx="3894154" cy="485779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86" idx="2"/>
              <a:endCxn id="45" idx="0"/>
            </p:cNvCxnSpPr>
            <p:nvPr/>
          </p:nvCxnSpPr>
          <p:spPr>
            <a:xfrm>
              <a:off x="6905479" y="4597397"/>
              <a:ext cx="7816203" cy="485779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4" idx="3"/>
              <a:endCxn id="101" idx="1"/>
            </p:cNvCxnSpPr>
            <p:nvPr/>
          </p:nvCxnSpPr>
          <p:spPr>
            <a:xfrm flipV="1">
              <a:off x="3925724" y="5383742"/>
              <a:ext cx="2065354" cy="4234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31762" y="50831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Assessment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Arrow Connector 83"/>
            <p:cNvCxnSpPr>
              <a:stCxn id="44" idx="2"/>
              <a:endCxn id="85" idx="0"/>
            </p:cNvCxnSpPr>
            <p:nvPr/>
          </p:nvCxnSpPr>
          <p:spPr>
            <a:xfrm flipH="1">
              <a:off x="1046023" y="5692776"/>
              <a:ext cx="139" cy="457200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31623" y="61499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 Rating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8" name="Straight Arrow Connector 107"/>
            <p:cNvCxnSpPr>
              <a:stCxn id="86" idx="2"/>
              <a:endCxn id="98" idx="0"/>
            </p:cNvCxnSpPr>
            <p:nvPr/>
          </p:nvCxnSpPr>
          <p:spPr>
            <a:xfrm>
              <a:off x="6905479" y="4597397"/>
              <a:ext cx="5863147" cy="485779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11854225" y="5083176"/>
              <a:ext cx="1828800" cy="609599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Post Completion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1850256" y="6154210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Adding Root Cause 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2" name="Straight Arrow Connector 111"/>
            <p:cNvCxnSpPr>
              <a:stCxn id="98" idx="2"/>
              <a:endCxn id="99" idx="0"/>
            </p:cNvCxnSpPr>
            <p:nvPr/>
          </p:nvCxnSpPr>
          <p:spPr>
            <a:xfrm flipH="1">
              <a:off x="12764657" y="5692776"/>
              <a:ext cx="3969" cy="461434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1854225" y="2982382"/>
              <a:ext cx="1828800" cy="4572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Past Escalations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6924" y="50831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Assignment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1762" y="3026829"/>
              <a:ext cx="1828800" cy="4572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New Escalation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6" name="Straight Arrow Connector 75"/>
            <p:cNvCxnSpPr>
              <a:stCxn id="207" idx="1"/>
              <a:endCxn id="55" idx="3"/>
            </p:cNvCxnSpPr>
            <p:nvPr/>
          </p:nvCxnSpPr>
          <p:spPr>
            <a:xfrm flipH="1">
              <a:off x="1960562" y="3225798"/>
              <a:ext cx="3248354" cy="29631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07" idx="3"/>
              <a:endCxn id="57" idx="1"/>
            </p:cNvCxnSpPr>
            <p:nvPr/>
          </p:nvCxnSpPr>
          <p:spPr>
            <a:xfrm flipV="1">
              <a:off x="8602038" y="3210982"/>
              <a:ext cx="3252187" cy="14816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07281" y="50831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Overdue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807281" y="61499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 Mail to Senior Stakeholder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6" name="Straight Arrow Connector 95"/>
            <p:cNvCxnSpPr>
              <a:stCxn id="45" idx="2"/>
              <a:endCxn id="95" idx="0"/>
            </p:cNvCxnSpPr>
            <p:nvPr/>
          </p:nvCxnSpPr>
          <p:spPr>
            <a:xfrm>
              <a:off x="14721681" y="5692776"/>
              <a:ext cx="0" cy="457200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991078" y="5078942"/>
              <a:ext cx="1828800" cy="609599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Action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2" name="Straight Arrow Connector 101"/>
            <p:cNvCxnSpPr>
              <a:stCxn id="101" idx="2"/>
              <a:endCxn id="103" idx="0"/>
            </p:cNvCxnSpPr>
            <p:nvPr/>
          </p:nvCxnSpPr>
          <p:spPr>
            <a:xfrm flipH="1">
              <a:off x="4952420" y="5688541"/>
              <a:ext cx="1953059" cy="461435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4038019" y="61499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Add action and related details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6" name="Straight Arrow Connector 115"/>
            <p:cNvCxnSpPr>
              <a:stCxn id="86" idx="2"/>
              <a:endCxn id="101" idx="0"/>
            </p:cNvCxnSpPr>
            <p:nvPr/>
          </p:nvCxnSpPr>
          <p:spPr>
            <a:xfrm>
              <a:off x="6905479" y="4597397"/>
              <a:ext cx="0" cy="481545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991078" y="6149976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status of task and action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944137" y="6157384"/>
              <a:ext cx="1828800" cy="609600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Resolution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0" name="Straight Arrow Connector 139"/>
            <p:cNvCxnSpPr>
              <a:stCxn id="101" idx="2"/>
              <a:endCxn id="117" idx="0"/>
            </p:cNvCxnSpPr>
            <p:nvPr/>
          </p:nvCxnSpPr>
          <p:spPr>
            <a:xfrm>
              <a:off x="6905479" y="5688541"/>
              <a:ext cx="0" cy="461435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1" idx="2"/>
              <a:endCxn id="122" idx="0"/>
            </p:cNvCxnSpPr>
            <p:nvPr/>
          </p:nvCxnSpPr>
          <p:spPr>
            <a:xfrm>
              <a:off x="6905479" y="5688541"/>
              <a:ext cx="1953059" cy="468843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9897196" y="5078942"/>
              <a:ext cx="1828800" cy="609599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3438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Consent</a:t>
              </a:r>
              <a:b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(Approve and Rate)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9" name="Straight Arrow Connector 188"/>
            <p:cNvCxnSpPr>
              <a:stCxn id="86" idx="2"/>
              <a:endCxn id="169" idx="0"/>
            </p:cNvCxnSpPr>
            <p:nvPr/>
          </p:nvCxnSpPr>
          <p:spPr>
            <a:xfrm>
              <a:off x="6905479" y="4597397"/>
              <a:ext cx="3906118" cy="481545"/>
            </a:xfrm>
            <a:prstGeom prst="straightConnector1">
              <a:avLst/>
            </a:prstGeom>
            <a:grpFill/>
            <a:ln w="1270" cap="sq">
              <a:solidFill>
                <a:schemeClr val="bg1">
                  <a:lumMod val="65000"/>
                </a:schemeClr>
              </a:solidFill>
              <a:prstDash val="solid"/>
              <a:bevel/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5208917" y="3012014"/>
              <a:ext cx="3393122" cy="427568"/>
            </a:xfrm>
            <a:prstGeom prst="rect">
              <a:avLst/>
            </a:prstGeom>
            <a:solidFill>
              <a:srgbClr val="03A9F4"/>
            </a:solidFill>
            <a:ln w="127" cap="sq">
              <a:noFill/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174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Segoe UI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Mehul Agrawal</dc:creator>
  <cp:lastModifiedBy>Mehul Agrawal</cp:lastModifiedBy>
  <cp:revision>9</cp:revision>
  <dcterms:created xsi:type="dcterms:W3CDTF">2017-07-02T22:58:28Z</dcterms:created>
  <dcterms:modified xsi:type="dcterms:W3CDTF">2017-07-05T20:28:15Z</dcterms:modified>
</cp:coreProperties>
</file>