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D2B5B18-A6E3-4ADB-BEC7-604D7B48835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934951A-64CC-47C2-AEDA-2E1E593B2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2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8-A6E3-4ADB-BEC7-604D7B48835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951A-64CC-47C2-AEDA-2E1E593B2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9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8-A6E3-4ADB-BEC7-604D7B48835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951A-64CC-47C2-AEDA-2E1E593B2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58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8-A6E3-4ADB-BEC7-604D7B48835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951A-64CC-47C2-AEDA-2E1E593B2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5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8-A6E3-4ADB-BEC7-604D7B48835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951A-64CC-47C2-AEDA-2E1E593B2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65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8-A6E3-4ADB-BEC7-604D7B48835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951A-64CC-47C2-AEDA-2E1E593B2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63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8-A6E3-4ADB-BEC7-604D7B48835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951A-64CC-47C2-AEDA-2E1E593B2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48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D2B5B18-A6E3-4ADB-BEC7-604D7B48835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951A-64CC-47C2-AEDA-2E1E593B2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59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2B5B18-A6E3-4ADB-BEC7-604D7B48835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951A-64CC-47C2-AEDA-2E1E593B2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8-A6E3-4ADB-BEC7-604D7B48835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951A-64CC-47C2-AEDA-2E1E593B2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8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8-A6E3-4ADB-BEC7-604D7B48835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951A-64CC-47C2-AEDA-2E1E593B2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4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8-A6E3-4ADB-BEC7-604D7B48835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951A-64CC-47C2-AEDA-2E1E593B2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3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8-A6E3-4ADB-BEC7-604D7B48835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951A-64CC-47C2-AEDA-2E1E593B2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3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8-A6E3-4ADB-BEC7-604D7B48835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951A-64CC-47C2-AEDA-2E1E593B2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3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8-A6E3-4ADB-BEC7-604D7B48835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951A-64CC-47C2-AEDA-2E1E593B2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3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8-A6E3-4ADB-BEC7-604D7B48835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951A-64CC-47C2-AEDA-2E1E593B2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4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8-A6E3-4ADB-BEC7-604D7B48835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951A-64CC-47C2-AEDA-2E1E593B2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7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D2B5B18-A6E3-4ADB-BEC7-604D7B48835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934951A-64CC-47C2-AEDA-2E1E593B2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9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hulagrawal710/Script-Kiddies-Airbus-Aeroth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lMm-2N9jUHxRgqchjz7hKzGLxIGXB3SG/view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2FDA8E-D5B0-49A1-A9E0-D7EB6E0E1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8048012" cy="2838938"/>
          </a:xfrm>
        </p:spPr>
        <p:txBody>
          <a:bodyPr>
            <a:normAutofit/>
          </a:bodyPr>
          <a:lstStyle/>
          <a:p>
            <a:pPr algn="l"/>
            <a:r>
              <a:rPr lang="en-US" sz="8800" dirty="0">
                <a:solidFill>
                  <a:srgbClr val="FFFFFF"/>
                </a:solidFill>
              </a:rPr>
              <a:t>Konnex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5D711C8-FF5F-4AD9-BA89-F487F945B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513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4A5C9D-148A-483A-962A-845C995B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smtClean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Team Name - Script 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Kiddies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2EA45D-9807-453B-AA52-CC432B1C3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Mehul Agrawal</a:t>
            </a:r>
          </a:p>
          <a:p>
            <a:r>
              <a:rPr lang="en-US" dirty="0"/>
              <a:t>Shivam Tiwari</a:t>
            </a:r>
          </a:p>
          <a:p>
            <a:r>
              <a:rPr lang="en-US" dirty="0"/>
              <a:t>Suyog Bhat</a:t>
            </a:r>
          </a:p>
          <a:p>
            <a:r>
              <a:rPr lang="en-US" dirty="0"/>
              <a:t>Harsh Gautam</a:t>
            </a:r>
          </a:p>
          <a:p>
            <a:r>
              <a:rPr lang="en-US" dirty="0"/>
              <a:t>Ajay Singh Deopa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5046" y="5486400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Theme - </a:t>
            </a:r>
            <a:r>
              <a:rPr lang="en-US" dirty="0" err="1" smtClean="0"/>
              <a:t>Konnex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8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A0C3DD-D57C-4076-8A95-C25C68EA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219DC0-9271-4E79-9FD2-552B022CC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When user surf the web there is probability that user got stuck at a point completely clueless, this could happen due to lack of user awareness or unclear design of website.</a:t>
            </a:r>
            <a:r>
              <a:rPr lang="en-GB" sz="2000" i="0" u="none" strike="noStrike" cap="none" dirty="0" smtClean="0">
                <a:solidFill>
                  <a:srgbClr val="FFFFFF"/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a</a:t>
            </a:r>
          </a:p>
          <a:p>
            <a:pPr marL="0" indent="0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Konnex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developed to enhance user experience on any website. </a:t>
            </a:r>
            <a:r>
              <a:rPr lang="en-US" sz="2000" dirty="0">
                <a:solidFill>
                  <a:srgbClr val="46535E"/>
                </a:solidFill>
                <a:latin typeface="Arial" pitchFamily="34" charset="0"/>
                <a:cs typeface="Arial" pitchFamily="34" charset="0"/>
              </a:rPr>
              <a:t>It is an </a:t>
            </a:r>
            <a:r>
              <a:rPr lang="en-US" sz="2000" b="0" i="0" dirty="0">
                <a:solidFill>
                  <a:srgbClr val="46535E"/>
                </a:solidFill>
                <a:effectLst/>
                <a:latin typeface="Arial" pitchFamily="34" charset="0"/>
                <a:cs typeface="Arial" pitchFamily="34" charset="0"/>
              </a:rPr>
              <a:t>application that integrates the end to end user experience and application support into one single place, which is accessible as an onscreen floating widget on top of any webpage.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8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341270-8044-4154-AC22-71C8390E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662" y="2579078"/>
            <a:ext cx="110314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Our Idea is based on creating a whole community where one user can solve the questions asked by another user for a specific website/application, just like the </a:t>
            </a:r>
            <a:r>
              <a:rPr lang="en-US" sz="1600" dirty="0" err="1" smtClean="0"/>
              <a:t>stackoverflow</a:t>
            </a:r>
            <a:r>
              <a:rPr lang="en-US" sz="1600" dirty="0" smtClean="0"/>
              <a:t> and </a:t>
            </a:r>
            <a:r>
              <a:rPr lang="en-US" sz="1600" dirty="0" err="1" smtClean="0"/>
              <a:t>quora</a:t>
            </a:r>
            <a:r>
              <a:rPr lang="en-US" sz="1600" dirty="0" smtClean="0"/>
              <a:t> community.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This will improve the user experience of a user visiting any website on the internet, because with our application user has the power of community at his disposal, using the very user friendly floating widget we have developed.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To measure the impact of solution we have introduced </a:t>
            </a:r>
            <a:r>
              <a:rPr lang="en-US" sz="1600" dirty="0" err="1" smtClean="0"/>
              <a:t>gamification</a:t>
            </a:r>
            <a:r>
              <a:rPr lang="en-US" sz="1600" dirty="0" smtClean="0"/>
              <a:t> feature in the project, which is whenever a user contributes to the community by answering questions, his score increments. By the scores we can see impact and user engagement.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Frameworks and tools – Backend is a REST service developed in Spring Boot, User Interface is Floating widget which in turn is a Chrome Extension developed using 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 &amp; the Console for companies is a website developed using HTML, CSS, JavaScript, Bootstrap.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Reason behind choosing Spring Boot is because of its robust design pattern and inbuilt security modules &amp; reason for choosing chrome extension is for the creating the floating effect on top of any website.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Our Solution is easily implementable because it is based on a simple but very powerful concept of community.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 Idea is scalable</a:t>
            </a:r>
            <a:r>
              <a:rPr lang="en-US" sz="1600" dirty="0"/>
              <a:t> </a:t>
            </a:r>
            <a:r>
              <a:rPr lang="en-US" sz="1600" dirty="0" smtClean="0"/>
              <a:t>to support all websites, because of its methodology to solve a user problem.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591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C2898E-9954-4719-B7C7-2064B565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4CFEED59-28C2-43E7-9562-64E153E96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78" y="3604847"/>
            <a:ext cx="4823815" cy="2601546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Floating Widget for Users</a:t>
            </a:r>
          </a:p>
          <a:p>
            <a:pPr marL="914400" lvl="2" indent="0">
              <a:buNone/>
            </a:pPr>
            <a:r>
              <a:rPr lang="en-US" dirty="0"/>
              <a:t>The features include – 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Ask Anything Box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/>
              <a:t>Kobot</a:t>
            </a:r>
            <a:r>
              <a:rPr lang="en-US" dirty="0"/>
              <a:t> (</a:t>
            </a:r>
            <a:r>
              <a:rPr lang="en-US" dirty="0" err="1"/>
              <a:t>Konnex</a:t>
            </a:r>
            <a:r>
              <a:rPr lang="en-US" dirty="0"/>
              <a:t> </a:t>
            </a:r>
            <a:r>
              <a:rPr lang="en-US" dirty="0" err="1"/>
              <a:t>Chatbot</a:t>
            </a:r>
            <a:r>
              <a:rPr lang="en-US" dirty="0"/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Bug reporting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User Scores for </a:t>
            </a:r>
            <a:r>
              <a:rPr lang="en-US" dirty="0" err="1"/>
              <a:t>gamification</a:t>
            </a:r>
            <a:endParaRPr lang="en-US" dirty="0"/>
          </a:p>
          <a:p>
            <a:pPr lvl="2">
              <a:buFont typeface="Arial" pitchFamily="34" charset="0"/>
              <a:buChar char="•"/>
            </a:pPr>
            <a:r>
              <a:rPr lang="en-US" dirty="0"/>
              <a:t>Page Suggestions (Announcements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CFEED59-28C2-43E7-9562-64E153E96F60}"/>
              </a:ext>
            </a:extLst>
          </p:cNvPr>
          <p:cNvSpPr txBox="1">
            <a:spLocks/>
          </p:cNvSpPr>
          <p:nvPr/>
        </p:nvSpPr>
        <p:spPr>
          <a:xfrm>
            <a:off x="4056185" y="2623038"/>
            <a:ext cx="4212859" cy="1225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Our Project has 2 Interfaces :-</a:t>
            </a:r>
            <a:endParaRPr lang="en-US" dirty="0" smtClean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4CFEED59-28C2-43E7-9562-64E153E96F60}"/>
              </a:ext>
            </a:extLst>
          </p:cNvPr>
          <p:cNvSpPr txBox="1">
            <a:spLocks/>
          </p:cNvSpPr>
          <p:nvPr/>
        </p:nvSpPr>
        <p:spPr>
          <a:xfrm>
            <a:off x="6740768" y="3235569"/>
            <a:ext cx="4822459" cy="2520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Console for Companies</a:t>
            </a:r>
          </a:p>
          <a:p>
            <a:pPr marL="914400" lvl="2" indent="0">
              <a:buFont typeface="Wingdings 3" charset="2"/>
              <a:buNone/>
            </a:pPr>
            <a:r>
              <a:rPr lang="en-US" dirty="0" smtClean="0"/>
              <a:t>The features include – </a:t>
            </a:r>
          </a:p>
          <a:p>
            <a:pPr marL="914400" lvl="2" indent="0">
              <a:buFont typeface="Wingdings 3" charset="2"/>
              <a:buNone/>
            </a:pPr>
            <a:r>
              <a:rPr lang="en-US" dirty="0" smtClean="0"/>
              <a:t>Access FAQs for their domain</a:t>
            </a:r>
          </a:p>
          <a:p>
            <a:pPr marL="914400" lvl="2" indent="0">
              <a:buFont typeface="Wingdings 3" charset="2"/>
              <a:buNone/>
            </a:pPr>
            <a:r>
              <a:rPr lang="en-US" dirty="0" smtClean="0"/>
              <a:t>Access Bug reports for their domain</a:t>
            </a:r>
          </a:p>
          <a:p>
            <a:pPr marL="914400" lvl="2" indent="0">
              <a:buFont typeface="Wingdings 3" charset="2"/>
              <a:buNone/>
            </a:pPr>
            <a:r>
              <a:rPr lang="en-US" dirty="0" smtClean="0"/>
              <a:t>Add Page suggestions/Announcements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6861" y="6295291"/>
            <a:ext cx="8287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Documentation </a:t>
            </a:r>
            <a:r>
              <a:rPr lang="en-US" sz="1200" dirty="0"/>
              <a:t>on the repo </a:t>
            </a:r>
            <a:r>
              <a:rPr lang="en-US" sz="1200" dirty="0" smtClean="0"/>
              <a:t>–</a:t>
            </a:r>
          </a:p>
          <a:p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github.com/Mehulagrawal710/Script-Kiddies-Airbus-Aerothon</a:t>
            </a:r>
            <a:r>
              <a:rPr lang="en-US" sz="1200" dirty="0" smtClean="0"/>
              <a:t>  -&gt;  documentation of the project folder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80608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31593F-0DBE-467D-9964-B7C950C6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Prototype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815" y="4818185"/>
            <a:ext cx="975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video of working demo explains the project, the structure, the concepts, the Idea and the working demo.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request please watch this complete video so you could also connect with the idea we have thought, We strongly believe this has the potential to become a mainstream application.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58308" y="2649415"/>
            <a:ext cx="520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to video of working Demo of the Project-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570893" y="3413703"/>
            <a:ext cx="82647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drive.google.com/file/d/1lMm-2N9jUHxRgqchjz7hKzGLxIGXB3SG/view?usp=sharing</a:t>
            </a:r>
            <a:r>
              <a:rPr lang="en-US" sz="1400" dirty="0" smtClean="0"/>
              <a:t>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8816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D3C106-94A9-43CC-81B9-D5D1E884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31" y="2796002"/>
            <a:ext cx="5029200" cy="2431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407" y="2796002"/>
            <a:ext cx="5573350" cy="26669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6565" y="5372181"/>
            <a:ext cx="416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Floating Widget – Browser extension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508882" y="5384122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Console for Companies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D3C106-94A9-43CC-81B9-D5D1E884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814" y="3259669"/>
            <a:ext cx="8761413" cy="1687470"/>
          </a:xfrm>
        </p:spPr>
        <p:txBody>
          <a:bodyPr/>
          <a:lstStyle/>
          <a:p>
            <a:pPr algn="ctr"/>
            <a:r>
              <a:rPr lang="en-US" sz="8800" dirty="0" err="1" smtClean="0">
                <a:solidFill>
                  <a:schemeClr val="tx1"/>
                </a:solidFill>
              </a:rPr>
              <a:t>ThankYou</a:t>
            </a:r>
            <a:endParaRPr lang="en-US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02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98</TotalTime>
  <Words>486</Words>
  <Application>Microsoft Office PowerPoint</Application>
  <PresentationFormat>Custom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 Boardroom</vt:lpstr>
      <vt:lpstr>Konnex</vt:lpstr>
      <vt:lpstr>Team Name - Script Kiddies</vt:lpstr>
      <vt:lpstr>Problem Statement</vt:lpstr>
      <vt:lpstr>Solution</vt:lpstr>
      <vt:lpstr>Methodology</vt:lpstr>
      <vt:lpstr>Working Prototype</vt:lpstr>
      <vt:lpstr>Attachments</vt:lpstr>
      <vt:lpstr>ThankYou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Konnex</dc:title>
  <dc:creator>Shivam</dc:creator>
  <cp:lastModifiedBy>DELL</cp:lastModifiedBy>
  <cp:revision>16</cp:revision>
  <dcterms:created xsi:type="dcterms:W3CDTF">2021-05-22T03:07:42Z</dcterms:created>
  <dcterms:modified xsi:type="dcterms:W3CDTF">2021-05-22T06:15:22Z</dcterms:modified>
</cp:coreProperties>
</file>