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306"/>
    <a:srgbClr val="FF6699"/>
    <a:srgbClr val="C01AA8"/>
    <a:srgbClr val="495248"/>
    <a:srgbClr val="695D66"/>
    <a:srgbClr val="B48EA4"/>
    <a:srgbClr val="8B5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49719-C2E9-4C39-BAAC-8E21CC4E3FA0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87F47-DCDF-452E-A50A-2420E8564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73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87F47-DCDF-452E-A50A-2420E8564F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49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2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4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35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78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5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9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2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1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3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8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2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7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0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4740-4916-474D-BD01-9C93DBD8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166219"/>
            <a:ext cx="10908867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Dashboard    </a:t>
            </a:r>
            <a:br>
              <a:rPr lang="en-GB" sz="7200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</a:br>
            <a:r>
              <a:rPr lang="en-GB" sz="7200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On </a:t>
            </a:r>
            <a:r>
              <a:rPr lang="en-GB" sz="7200" i="1" dirty="0">
                <a:solidFill>
                  <a:schemeClr val="accent6">
                    <a:lumMod val="75000"/>
                  </a:schemeClr>
                </a:solidFill>
                <a:latin typeface="Berlin Sans FB" panose="020E0602020502020306" pitchFamily="34" charset="0"/>
              </a:rPr>
              <a:t>Indian Premier League (IPL)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F1FFF0-F849-4D03-B83A-55EC37E41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1176" y="4888215"/>
            <a:ext cx="8915399" cy="1126283"/>
          </a:xfrm>
        </p:spPr>
        <p:txBody>
          <a:bodyPr>
            <a:normAutofit fontScale="92500" lnSpcReduction="10000"/>
          </a:bodyPr>
          <a:lstStyle/>
          <a:p>
            <a:r>
              <a:rPr lang="en-GB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Tableau    </a:t>
            </a:r>
            <a:r>
              <a:rPr lang="en-GB" sz="19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by   MEHUL SONI</a:t>
            </a:r>
            <a:endParaRPr lang="en-GB" sz="80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48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7711F3B1-05BB-4AC1-8C94-AC7C605F6D59}"/>
              </a:ext>
            </a:extLst>
          </p:cNvPr>
          <p:cNvSpPr txBox="1"/>
          <p:nvPr/>
        </p:nvSpPr>
        <p:spPr>
          <a:xfrm rot="20943303">
            <a:off x="7667272" y="684189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Indian Premier League</a:t>
            </a:r>
          </a:p>
          <a:p>
            <a:r>
              <a:rPr lang="en-GB" sz="72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  IPL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11952F-FCFC-41B4-BFB3-D2A05733F5AE}"/>
              </a:ext>
            </a:extLst>
          </p:cNvPr>
          <p:cNvGrpSpPr/>
          <p:nvPr/>
        </p:nvGrpSpPr>
        <p:grpSpPr>
          <a:xfrm>
            <a:off x="-1558014" y="0"/>
            <a:ext cx="11260631" cy="6858000"/>
            <a:chOff x="151388" y="0"/>
            <a:chExt cx="11260631" cy="6858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DDC33D5-30B4-4D08-AE30-B11A9FEFC810}"/>
                </a:ext>
              </a:extLst>
            </p:cNvPr>
            <p:cNvGrpSpPr/>
            <p:nvPr/>
          </p:nvGrpSpPr>
          <p:grpSpPr>
            <a:xfrm>
              <a:off x="151388" y="0"/>
              <a:ext cx="11260631" cy="6858000"/>
              <a:chOff x="212456" y="25507"/>
              <a:chExt cx="11260631" cy="6858000"/>
            </a:xfrm>
            <a:effectLst>
              <a:outerShdw blurRad="254000" dist="88900" algn="l" rotWithShape="0">
                <a:prstClr val="black">
                  <a:alpha val="30000"/>
                </a:prstClr>
              </a:outerShdw>
            </a:effectLst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F986BC-4835-4BA0-9E16-63326F565AE5}"/>
                  </a:ext>
                </a:extLst>
              </p:cNvPr>
              <p:cNvSpPr/>
              <p:nvPr/>
            </p:nvSpPr>
            <p:spPr>
              <a:xfrm>
                <a:off x="212456" y="25507"/>
                <a:ext cx="10550768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756FC4A-E69A-46DE-A497-E25EAED8DB4D}"/>
                  </a:ext>
                </a:extLst>
              </p:cNvPr>
              <p:cNvGrpSpPr/>
              <p:nvPr/>
            </p:nvGrpSpPr>
            <p:grpSpPr>
              <a:xfrm>
                <a:off x="10625229" y="2849149"/>
                <a:ext cx="847858" cy="1210716"/>
                <a:chOff x="10705513" y="2823642"/>
                <a:chExt cx="847858" cy="1210716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1" name="Rectangle: Top Corners Rounded 20">
                  <a:extLst>
                    <a:ext uri="{FF2B5EF4-FFF2-40B4-BE49-F238E27FC236}">
                      <a16:creationId xmlns:a16="http://schemas.microsoft.com/office/drawing/2014/main" id="{44379A3B-8CB7-4997-9ABC-A97DBAD01059}"/>
                    </a:ext>
                  </a:extLst>
                </p:cNvPr>
                <p:cNvSpPr/>
                <p:nvPr/>
              </p:nvSpPr>
              <p:spPr>
                <a:xfrm rot="5400000">
                  <a:off x="10524084" y="3005071"/>
                  <a:ext cx="1210716" cy="847858"/>
                </a:xfrm>
                <a:prstGeom prst="round2SameRect">
                  <a:avLst>
                    <a:gd name="adj1" fmla="val 37209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C7CA03C-2D8F-49C6-8BA0-25427393F2E6}"/>
                    </a:ext>
                  </a:extLst>
                </p:cNvPr>
                <p:cNvSpPr txBox="1"/>
                <p:nvPr/>
              </p:nvSpPr>
              <p:spPr>
                <a:xfrm>
                  <a:off x="10705513" y="2967335"/>
                  <a:ext cx="731744" cy="92333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5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Arial Rounded MT Bold" panose="020F0704030504030204" pitchFamily="34" charset="0"/>
                    </a:rPr>
                    <a:t>A</a:t>
                  </a:r>
                </a:p>
              </p:txBody>
            </p: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0F30F-0622-4903-9BF0-C70CA17B5491}"/>
                </a:ext>
              </a:extLst>
            </p:cNvPr>
            <p:cNvSpPr txBox="1"/>
            <p:nvPr/>
          </p:nvSpPr>
          <p:spPr>
            <a:xfrm>
              <a:off x="5789853" y="1268312"/>
              <a:ext cx="544155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000" dirty="0">
                  <a:solidFill>
                    <a:schemeClr val="accent3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1. Numbers of Matches in City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9D5594F-5E72-4D4C-BBB3-8BA441DBFA48}"/>
              </a:ext>
            </a:extLst>
          </p:cNvPr>
          <p:cNvGrpSpPr/>
          <p:nvPr/>
        </p:nvGrpSpPr>
        <p:grpSpPr>
          <a:xfrm>
            <a:off x="-3228418" y="14838"/>
            <a:ext cx="23438692" cy="6858000"/>
            <a:chOff x="-1392017" y="-18725"/>
            <a:chExt cx="23438692" cy="6858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FE2D8B-2719-4578-8010-2CC17D0A03D7}"/>
                </a:ext>
              </a:extLst>
            </p:cNvPr>
            <p:cNvGrpSpPr/>
            <p:nvPr/>
          </p:nvGrpSpPr>
          <p:grpSpPr>
            <a:xfrm>
              <a:off x="-1392017" y="-18725"/>
              <a:ext cx="11375627" cy="6858000"/>
              <a:chOff x="-1796310" y="37604"/>
              <a:chExt cx="11375627" cy="6858000"/>
            </a:xfrm>
            <a:effectLst>
              <a:outerShdw blurRad="254000" dist="88900" algn="l" rotWithShape="0">
                <a:prstClr val="black">
                  <a:alpha val="30000"/>
                </a:prstClr>
              </a:outerShdw>
            </a:effectLst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FDE1364-22BC-4B94-BDC6-13CB7C42A581}"/>
                  </a:ext>
                </a:extLst>
              </p:cNvPr>
              <p:cNvSpPr/>
              <p:nvPr/>
            </p:nvSpPr>
            <p:spPr>
              <a:xfrm>
                <a:off x="-1796310" y="37604"/>
                <a:ext cx="10550768" cy="6858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BCB664-89FE-424E-BC59-8B4A9780A0A4}"/>
                  </a:ext>
                </a:extLst>
              </p:cNvPr>
              <p:cNvGrpSpPr/>
              <p:nvPr/>
            </p:nvGrpSpPr>
            <p:grpSpPr>
              <a:xfrm>
                <a:off x="8731459" y="3909751"/>
                <a:ext cx="847858" cy="1210716"/>
                <a:chOff x="8608199" y="1756619"/>
                <a:chExt cx="847858" cy="1210716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30" name="Rectangle: Top Corners Rounded 29">
                  <a:extLst>
                    <a:ext uri="{FF2B5EF4-FFF2-40B4-BE49-F238E27FC236}">
                      <a16:creationId xmlns:a16="http://schemas.microsoft.com/office/drawing/2014/main" id="{95C56CEC-F838-46DD-BADA-3C04C16359C8}"/>
                    </a:ext>
                  </a:extLst>
                </p:cNvPr>
                <p:cNvSpPr/>
                <p:nvPr/>
              </p:nvSpPr>
              <p:spPr>
                <a:xfrm rot="5400000">
                  <a:off x="8426770" y="1938048"/>
                  <a:ext cx="1210716" cy="847858"/>
                </a:xfrm>
                <a:prstGeom prst="round2SameRect">
                  <a:avLst>
                    <a:gd name="adj1" fmla="val 37209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76F5801-8092-4DB1-9F09-7F1F8C6CD456}"/>
                    </a:ext>
                  </a:extLst>
                </p:cNvPr>
                <p:cNvSpPr txBox="1"/>
                <p:nvPr/>
              </p:nvSpPr>
              <p:spPr>
                <a:xfrm>
                  <a:off x="8631198" y="1891605"/>
                  <a:ext cx="731744" cy="92333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54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rial Rounded MT Bold" panose="020F0704030504030204" pitchFamily="34" charset="0"/>
                    </a:rPr>
                    <a:t>B</a:t>
                  </a:r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143940-33F2-4CE6-9C4C-5767F1C24CB8}"/>
                </a:ext>
              </a:extLst>
            </p:cNvPr>
            <p:cNvSpPr txBox="1"/>
            <p:nvPr/>
          </p:nvSpPr>
          <p:spPr>
            <a:xfrm>
              <a:off x="3883367" y="955204"/>
              <a:ext cx="1816330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2. Match – Toss  </a:t>
              </a:r>
            </a:p>
            <a:p>
              <a:r>
                <a:rPr lang="en-GB" sz="36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Winning Percentage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8DF7DF2-A7F7-40C8-9A27-1DFCF3FCDF98}"/>
              </a:ext>
            </a:extLst>
          </p:cNvPr>
          <p:cNvGrpSpPr/>
          <p:nvPr/>
        </p:nvGrpSpPr>
        <p:grpSpPr>
          <a:xfrm>
            <a:off x="-4830397" y="21260"/>
            <a:ext cx="11350743" cy="6858000"/>
            <a:chOff x="-1936711" y="-44397"/>
            <a:chExt cx="11394240" cy="68580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CBA3E9C-D755-476A-9722-EF816A41F171}"/>
                </a:ext>
              </a:extLst>
            </p:cNvPr>
            <p:cNvGrpSpPr/>
            <p:nvPr/>
          </p:nvGrpSpPr>
          <p:grpSpPr>
            <a:xfrm>
              <a:off x="-1936711" y="-44397"/>
              <a:ext cx="11394240" cy="6858000"/>
              <a:chOff x="-5090098" y="423020"/>
              <a:chExt cx="11394240" cy="6858000"/>
            </a:xfrm>
            <a:effectLst>
              <a:outerShdw blurRad="254000" dist="50800" algn="l" rotWithShape="0">
                <a:prstClr val="black">
                  <a:alpha val="30000"/>
                </a:prstClr>
              </a:outerShdw>
            </a:effectLst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D6E00E9-3CC0-4BAB-9248-54574B680223}"/>
                  </a:ext>
                </a:extLst>
              </p:cNvPr>
              <p:cNvSpPr/>
              <p:nvPr/>
            </p:nvSpPr>
            <p:spPr>
              <a:xfrm>
                <a:off x="-5090098" y="423020"/>
                <a:ext cx="10550768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DD74B47-F2C7-418A-8EC8-34CDB5B180C6}"/>
                  </a:ext>
                </a:extLst>
              </p:cNvPr>
              <p:cNvGrpSpPr/>
              <p:nvPr/>
            </p:nvGrpSpPr>
            <p:grpSpPr>
              <a:xfrm>
                <a:off x="5419429" y="3032798"/>
                <a:ext cx="884713" cy="1515516"/>
                <a:chOff x="6709973" y="1798393"/>
                <a:chExt cx="884713" cy="1210716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4" name="Rectangle: Top Corners Rounded 33">
                  <a:extLst>
                    <a:ext uri="{FF2B5EF4-FFF2-40B4-BE49-F238E27FC236}">
                      <a16:creationId xmlns:a16="http://schemas.microsoft.com/office/drawing/2014/main" id="{637A3558-5123-41F6-B19E-4E27440EBBF9}"/>
                    </a:ext>
                  </a:extLst>
                </p:cNvPr>
                <p:cNvSpPr/>
                <p:nvPr/>
              </p:nvSpPr>
              <p:spPr>
                <a:xfrm rot="5400000">
                  <a:off x="6565399" y="1979822"/>
                  <a:ext cx="1210716" cy="847858"/>
                </a:xfrm>
                <a:prstGeom prst="round2SameRect">
                  <a:avLst>
                    <a:gd name="adj1" fmla="val 37209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4F4D49A-19A9-4A87-B6BD-EB2D5F822632}"/>
                    </a:ext>
                  </a:extLst>
                </p:cNvPr>
                <p:cNvSpPr txBox="1"/>
                <p:nvPr/>
              </p:nvSpPr>
              <p:spPr>
                <a:xfrm>
                  <a:off x="6709973" y="1967311"/>
                  <a:ext cx="731744" cy="92333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5400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Arial Rounded MT Bold" panose="020F0704030504030204" pitchFamily="34" charset="0"/>
                    </a:rPr>
                    <a:t>C</a:t>
                  </a:r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00A931-2878-41F4-AAAA-558BC941D1CF}"/>
                </a:ext>
              </a:extLst>
            </p:cNvPr>
            <p:cNvSpPr txBox="1"/>
            <p:nvPr/>
          </p:nvSpPr>
          <p:spPr>
            <a:xfrm rot="10800000" flipV="1">
              <a:off x="3125927" y="664767"/>
              <a:ext cx="5267746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4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3. Player of Match</a:t>
              </a:r>
            </a:p>
            <a:p>
              <a:r>
                <a:rPr lang="en-GB" sz="44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0"/>
                </a:rPr>
                <a:t> in every Season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133A9D6-E80A-4335-83DD-C0EF0040F62C}"/>
              </a:ext>
            </a:extLst>
          </p:cNvPr>
          <p:cNvGrpSpPr/>
          <p:nvPr/>
        </p:nvGrpSpPr>
        <p:grpSpPr>
          <a:xfrm>
            <a:off x="-6274486" y="18725"/>
            <a:ext cx="11338720" cy="6839275"/>
            <a:chOff x="-14824789" y="-40808"/>
            <a:chExt cx="11338720" cy="4923976"/>
          </a:xfrm>
          <a:effectLst>
            <a:outerShdw blurRad="254000" dist="88900" algn="l" rotWithShape="0">
              <a:prstClr val="black">
                <a:alpha val="30000"/>
              </a:prstClr>
            </a:outerShdw>
          </a:effectLst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B8EA54-6281-4A3E-A752-DF34123E5EE6}"/>
                </a:ext>
              </a:extLst>
            </p:cNvPr>
            <p:cNvSpPr/>
            <p:nvPr/>
          </p:nvSpPr>
          <p:spPr>
            <a:xfrm>
              <a:off x="-14824789" y="-40808"/>
              <a:ext cx="10497265" cy="4923976"/>
            </a:xfrm>
            <a:prstGeom prst="rect">
              <a:avLst/>
            </a:prstGeom>
            <a:solidFill>
              <a:srgbClr val="D463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00550" lvl="8" indent="-742950" algn="ctr">
                <a:buAutoNum type="arabicPeriod" startAt="4"/>
              </a:pPr>
              <a:r>
                <a:rPr lang="en-GB" sz="44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 Rounded MT Bold" panose="020F0704030504030204" pitchFamily="34" charset="0"/>
                </a:rPr>
                <a:t>Winning Team</a:t>
              </a:r>
            </a:p>
            <a:p>
              <a:pPr algn="ctr"/>
              <a:r>
                <a:rPr lang="en-GB" sz="44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 Rounded MT Bold" panose="020F0704030504030204" pitchFamily="34" charset="0"/>
                </a:rPr>
                <a:t>                                    In </a:t>
              </a:r>
              <a:r>
                <a:rPr lang="en-GB" sz="44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 Rounded MT Bold" panose="020F0704030504030204" pitchFamily="34" charset="0"/>
                </a:rPr>
                <a:t>HOmeground</a:t>
              </a:r>
              <a:endParaRPr lang="en-GB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8AA8D4-D50B-453F-9CC3-AD04B3168EFD}"/>
                </a:ext>
              </a:extLst>
            </p:cNvPr>
            <p:cNvGrpSpPr/>
            <p:nvPr/>
          </p:nvGrpSpPr>
          <p:grpSpPr>
            <a:xfrm>
              <a:off x="-4333927" y="2054342"/>
              <a:ext cx="847858" cy="1210716"/>
              <a:chOff x="-1570073" y="1736370"/>
              <a:chExt cx="847858" cy="1210716"/>
            </a:xfrm>
            <a:solidFill>
              <a:srgbClr val="D46306"/>
            </a:solidFill>
          </p:grpSpPr>
          <p:sp>
            <p:nvSpPr>
              <p:cNvPr id="41" name="Rectangle: Top Corners Rounded 40">
                <a:extLst>
                  <a:ext uri="{FF2B5EF4-FFF2-40B4-BE49-F238E27FC236}">
                    <a16:creationId xmlns:a16="http://schemas.microsoft.com/office/drawing/2014/main" id="{6EB3C82B-D697-4320-A58E-8401CCB1F162}"/>
                  </a:ext>
                </a:extLst>
              </p:cNvPr>
              <p:cNvSpPr/>
              <p:nvPr/>
            </p:nvSpPr>
            <p:spPr>
              <a:xfrm rot="5400000">
                <a:off x="-1751502" y="1917799"/>
                <a:ext cx="1210716" cy="847858"/>
              </a:xfrm>
              <a:prstGeom prst="round2SameRect">
                <a:avLst>
                  <a:gd name="adj1" fmla="val 37209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FB242A-173B-45A1-B365-4EE8EB9EF31E}"/>
                  </a:ext>
                </a:extLst>
              </p:cNvPr>
              <p:cNvSpPr txBox="1"/>
              <p:nvPr/>
            </p:nvSpPr>
            <p:spPr>
              <a:xfrm>
                <a:off x="-1563670" y="1909744"/>
                <a:ext cx="731744" cy="9233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0604427-408D-4FE9-A3FD-59A779E040BB}"/>
              </a:ext>
            </a:extLst>
          </p:cNvPr>
          <p:cNvGrpSpPr/>
          <p:nvPr/>
        </p:nvGrpSpPr>
        <p:grpSpPr>
          <a:xfrm>
            <a:off x="-8355644" y="8416"/>
            <a:ext cx="11372682" cy="6858000"/>
            <a:chOff x="-10034232" y="-97720"/>
            <a:chExt cx="11372682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AFB07-CA0E-422D-83FD-4D64FCA3E237}"/>
                </a:ext>
              </a:extLst>
            </p:cNvPr>
            <p:cNvGrpSpPr/>
            <p:nvPr/>
          </p:nvGrpSpPr>
          <p:grpSpPr>
            <a:xfrm>
              <a:off x="-10034232" y="-97720"/>
              <a:ext cx="11372682" cy="6858000"/>
              <a:chOff x="-10462791" y="46592"/>
              <a:chExt cx="11372682" cy="6858000"/>
            </a:xfrm>
            <a:effectLst>
              <a:outerShdw blurRad="254000" dist="88900" algn="l" rotWithShape="0">
                <a:prstClr val="black">
                  <a:alpha val="30000"/>
                </a:prstClr>
              </a:outerShdw>
            </a:effectLst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0887C0-0AAF-4251-A839-F79D5E10105B}"/>
                  </a:ext>
                </a:extLst>
              </p:cNvPr>
              <p:cNvSpPr/>
              <p:nvPr/>
            </p:nvSpPr>
            <p:spPr>
              <a:xfrm>
                <a:off x="-10462791" y="46592"/>
                <a:ext cx="10550768" cy="6858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 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5B5E3CB-AE4C-4BE2-A5EA-946476A379E3}"/>
                  </a:ext>
                </a:extLst>
              </p:cNvPr>
              <p:cNvGrpSpPr/>
              <p:nvPr/>
            </p:nvGrpSpPr>
            <p:grpSpPr>
              <a:xfrm>
                <a:off x="62033" y="998861"/>
                <a:ext cx="847858" cy="1210716"/>
                <a:chOff x="4239246" y="1756619"/>
                <a:chExt cx="847858" cy="121071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45" name="Rectangle: Top Corners Rounded 44">
                  <a:extLst>
                    <a:ext uri="{FF2B5EF4-FFF2-40B4-BE49-F238E27FC236}">
                      <a16:creationId xmlns:a16="http://schemas.microsoft.com/office/drawing/2014/main" id="{7F02E02E-4E9A-47F0-B020-8BC852EFEFE4}"/>
                    </a:ext>
                  </a:extLst>
                </p:cNvPr>
                <p:cNvSpPr/>
                <p:nvPr/>
              </p:nvSpPr>
              <p:spPr>
                <a:xfrm rot="5400000">
                  <a:off x="4057817" y="1938048"/>
                  <a:ext cx="1210716" cy="847858"/>
                </a:xfrm>
                <a:prstGeom prst="round2SameRect">
                  <a:avLst>
                    <a:gd name="adj1" fmla="val 37209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1582D9D-89FC-4F41-BE7B-0556E83B6E72}"/>
                    </a:ext>
                  </a:extLst>
                </p:cNvPr>
                <p:cNvSpPr txBox="1"/>
                <p:nvPr/>
              </p:nvSpPr>
              <p:spPr>
                <a:xfrm>
                  <a:off x="4262245" y="1891605"/>
                  <a:ext cx="731744" cy="92333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54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rial Rounded MT Bold" panose="020F0704030504030204" pitchFamily="34" charset="0"/>
                    </a:rPr>
                    <a:t>E</a:t>
                  </a:r>
                </a:p>
              </p:txBody>
            </p: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5770B2-92E9-4370-92B3-F12F57FB98B3}"/>
                </a:ext>
              </a:extLst>
            </p:cNvPr>
            <p:cNvSpPr txBox="1"/>
            <p:nvPr/>
          </p:nvSpPr>
          <p:spPr>
            <a:xfrm>
              <a:off x="-4351400" y="854549"/>
              <a:ext cx="450546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Arial Rounded MT Bold" panose="020F0704030504030204" pitchFamily="34" charset="0"/>
                </a:rPr>
                <a:t>5. Performance of Team in each quarter</a:t>
              </a:r>
              <a:endParaRPr lang="en-GB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2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25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25 -3.33333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25 7.40741E-7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0.25 1.11111E-6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DCEE3E-AC97-4405-B371-50A0B6B9F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9965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0DCE0C-3E62-4851-B9C2-FF0A9EE3802A}"/>
              </a:ext>
            </a:extLst>
          </p:cNvPr>
          <p:cNvSpPr/>
          <p:nvPr/>
        </p:nvSpPr>
        <p:spPr>
          <a:xfrm>
            <a:off x="3179618" y="0"/>
            <a:ext cx="5832764" cy="595746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1E0A6-4265-418E-98C1-9D53637C1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D09E9-7A54-410B-AB04-B48C91F2CAC8}"/>
              </a:ext>
            </a:extLst>
          </p:cNvPr>
          <p:cNvSpPr/>
          <p:nvPr/>
        </p:nvSpPr>
        <p:spPr>
          <a:xfrm>
            <a:off x="3546763" y="0"/>
            <a:ext cx="5098473" cy="60960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57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F064-C4BA-43DC-831E-BD625441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49317">
            <a:off x="1775507" y="2272801"/>
            <a:ext cx="8911687" cy="1280890"/>
          </a:xfrm>
        </p:spPr>
        <p:txBody>
          <a:bodyPr>
            <a:noAutofit/>
          </a:bodyPr>
          <a:lstStyle/>
          <a:p>
            <a:r>
              <a:rPr lang="en-GB" sz="9600" b="1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15822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65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Berlin Sans FB</vt:lpstr>
      <vt:lpstr>Calibri</vt:lpstr>
      <vt:lpstr>Century Gothic</vt:lpstr>
      <vt:lpstr>Comic Sans MS</vt:lpstr>
      <vt:lpstr>Wingdings 3</vt:lpstr>
      <vt:lpstr>Wisp</vt:lpstr>
      <vt:lpstr>Dashboard     On Indian Premier League (IPL) 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    of Indian Premier      League (IPL)</dc:title>
  <dc:creator>hp</dc:creator>
  <cp:lastModifiedBy>hp</cp:lastModifiedBy>
  <cp:revision>17</cp:revision>
  <dcterms:created xsi:type="dcterms:W3CDTF">2020-09-09T18:20:44Z</dcterms:created>
  <dcterms:modified xsi:type="dcterms:W3CDTF">2020-09-10T08:52:27Z</dcterms:modified>
</cp:coreProperties>
</file>