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svg" ContentType="image/svg"/>
  <Default Extension="emf" ContentType="image/x-emf"/>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0.11-->
<p:presentation xmlns:r="http://schemas.openxmlformats.org/officeDocument/2006/relationships" xmlns:a="http://schemas.openxmlformats.org/drawingml/2006/main"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5"/>
  </p:notesMasterIdLst>
  <p:sldIdLst>
    <p:sldId id="258" r:id="rId6"/>
    <p:sldId id="260" r:id="rId7"/>
    <p:sldId id="262" r:id="rId8"/>
    <p:sldId id="264" r:id="rId9"/>
    <p:sldId id="266" r:id="rId10"/>
    <p:sldId id="268" r:id="rId11"/>
    <p:sldId id="270" r:id="rId12"/>
    <p:sldId id="272" r:id="rId13"/>
    <p:sldId id="274" r:id="rId14"/>
    <p:sldId id="276" r:id="rId15"/>
    <p:sldId id="278" r:id="rId16"/>
    <p:sldId id="280" r:id="rId17"/>
    <p:sldId id="282" r:id="rId18"/>
    <p:sldId id="284" r:id="rId19"/>
    <p:sldId id="286" r:id="rId20"/>
    <p:sldId id="288" r:id="rId21"/>
    <p:sldId id="290" r:id="rId22"/>
    <p:sldId id="292" r:id="rId23"/>
    <p:sldId id="294" r:id="rId24"/>
    <p:sldId id="296" r:id="rId25"/>
    <p:sldId id="298" r:id="rId26"/>
    <p:sldId id="300" r:id="rId27"/>
    <p:sldId id="302" r:id="rId28"/>
    <p:sldId id="304" r:id="rId29"/>
    <p:sldId id="306" r:id="rId30"/>
    <p:sldId id="308" r:id="rId31"/>
    <p:sldId id="310" r:id="rId32"/>
    <p:sldId id="312" r:id="rId33"/>
    <p:sldId id="314" r:id="rId34"/>
    <p:sldId id="316" r:id="rId35"/>
    <p:sldId id="318" r:id="rId36"/>
    <p:sldId id="320" r:id="rId37"/>
    <p:sldId id="322" r:id="rId38"/>
    <p:sldId id="324" r:id="rId39"/>
    <p:sldId id="326" r:id="rId40"/>
    <p:sldId id="328" r:id="rId41"/>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varScale="1">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slideMaster" Target="slideMasters/slideMaster2.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slideMaster" Target="slideMasters/slideMaster3.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 Type="http://schemas.openxmlformats.org/officeDocument/2006/relationships/slideMaster" Target="slideMasters/slideMaster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tags" Target="tags/tag1.xml" /><Relationship Id="rId43" Type="http://schemas.openxmlformats.org/officeDocument/2006/relationships/presProps" Target="presProps.xml" /><Relationship Id="rId44" Type="http://schemas.openxmlformats.org/officeDocument/2006/relationships/viewProps" Target="viewProps.xml" /><Relationship Id="rId45" Type="http://schemas.openxmlformats.org/officeDocument/2006/relationships/theme" Target="theme/theme1.xml" /><Relationship Id="rId46" Type="http://schemas.openxmlformats.org/officeDocument/2006/relationships/tableStyles" Target="tableStyles.xml" /><Relationship Id="rId5" Type="http://schemas.openxmlformats.org/officeDocument/2006/relationships/notesMaster" Target="notesMasters/notesMaster1.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1CDBF-678A-48D0-82D0-16D5945386D6}" type="datetimeFigureOut">
              <a:t>2/4/2022</a:t>
            </a:fld>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rPr smtClean="0"/>
              <a:t>First Level</a:t>
            </a:r>
          </a:p>
          <a:p>
            <a:pPr lvl="1"/>
            <a:r>
              <a:rPr smtClean="0"/>
              <a:t>Second Level</a:t>
            </a:r>
          </a:p>
          <a:p>
            <a:pPr lvl="2"/>
            <a:r>
              <a:rPr smtClean="0"/>
              <a:t>Third level</a:t>
            </a:r>
          </a:p>
          <a:p>
            <a:pPr lvl="3"/>
            <a:r>
              <a:rPr smtClean="0"/>
              <a:t>Fourth level</a:t>
            </a:r>
          </a:p>
          <a:p>
            <a:pPr lvl="4"/>
            <a:r>
              <a:rPr smtClean="0"/>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58802-6F11-4578-AFF5-0449DB0F558E}" type="slidenum">
              <a:rPr smtClean="0"/>
              <a:t>‹#›</a:t>
            </a:fld>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 Id="rId3" Type="http://schemas.openxmlformats.org/officeDocument/2006/relationships/hyperlink" Target="https://azure.microsoft.com/free/" TargetMode="External" /><Relationship Id="rId4" Type="http://schemas.openxmlformats.org/officeDocument/2006/relationships/hyperlink" Target="https://azure.microsoft.com/pricing/member-offers/msdn-benefits-details/" TargetMode="External" /><Relationship Id="rId5" Type="http://schemas.openxmlformats.org/officeDocument/2006/relationships/hyperlink" Target="https://www.visualstudio.com/dev-essentials/" TargetMode="Externa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 Id="rId3" Type="http://schemas.openxmlformats.org/officeDocument/2006/relationships/hyperlink" Target="https://portal.azure.com/#create/Microsoft.Template/uri/https%3A%2F%2Fraw.githubusercontent.com%2FAzure%2Fazure-quickstart-templates%2Fmaster%2F101-databricks-workspace%2Fazuredeploy.json" TargetMode="External" /><Relationship Id="rId4" Type="http://schemas.openxmlformats.org/officeDocument/2006/relationships/hyperlink" Target="https://azure.microsoft.com/regions/services/" TargetMode="Externa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30.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31.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32.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_rels/notesSlide33.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34.xml.rels>&#65279;<?xml version="1.0" encoding="utf-8" standalone="yes"?><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https://docs.microsoft.com/en-us/learn/modules/learn-pr/wwl-data-ai/read-write-data-azure-databricks/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b="1"/>
              <a:t>Microsoft Azure Account</a:t>
            </a:r>
            <a:r>
              <a:t>: You will need a valid and active Azure account for the Azure labs. If you do not have one, you can sign up for a </a:t>
            </a:r>
            <a:r>
              <a:rPr>
                <a:hlinkClick r:id="rId3"/>
              </a:rPr>
              <a:t>free trial</a:t>
            </a:r>
          </a:p>
          <a:p/>
          <a:p>
            <a:pPr>
              <a:spcBef>
                <a:spcPct val="43750"/>
              </a:spcBef>
              <a:spcAft>
                <a:spcPct val="43750"/>
              </a:spcAft>
            </a:pPr>
            <a:r>
              <a:t>If you are a Visual Studio Active Subscriber, you are entitled to Azure credits per month. You can refer to this </a:t>
            </a:r>
            <a:r>
              <a:rPr>
                <a:hlinkClick r:id="rId4"/>
              </a:rPr>
              <a:t>link</a:t>
            </a:r>
            <a:r>
              <a:t> to find out more including how to activate and start using your monthly Azure credit.</a:t>
            </a:r>
          </a:p>
          <a:p/>
          <a:p>
            <a:pPr>
              <a:spcBef>
                <a:spcPct val="43750"/>
              </a:spcBef>
              <a:spcAft>
                <a:spcPct val="43750"/>
              </a:spcAft>
            </a:pPr>
            <a:r>
              <a:t>If you are not a Visual Studio Subscriber, you can sign up for the FREE </a:t>
            </a:r>
            <a:r>
              <a:rPr>
                <a:hlinkClick r:id="rId5"/>
              </a:rPr>
              <a:t>Visual Studio Dev Essentials</a:t>
            </a:r>
            <a:r>
              <a:t> program to create Azure free account.</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To complete this lab, you will need to deploy an Azure Databricks workspace in your Azure subscription.</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2500" lnSpcReduction="20000"/>
          </a:bodyPr>
          <a:lstStyle/>
          <a:p>
            <a:pPr>
              <a:spcBef>
                <a:spcPct val="43750"/>
              </a:spcBef>
              <a:spcAft>
                <a:spcPct val="43750"/>
              </a:spcAft>
            </a:pPr>
            <a:r>
              <a:t>Click the following button to open the Azure Resource Manager Template (ARM) template in the Azure portal. </a:t>
            </a:r>
            <a:r>
              <a:rPr>
                <a:hlinkClick r:id="rId3"/>
              </a:rPr>
              <a:t>Deploy Databricks from the ARM Template</a:t>
            </a:r>
          </a:p>
          <a:p/>
          <a:p>
            <a:pPr>
              <a:spcBef>
                <a:spcPct val="43750"/>
              </a:spcBef>
              <a:spcAft>
                <a:spcPct val="43750"/>
              </a:spcAft>
            </a:pPr>
            <a:r>
              <a:t>Provide the required values to create your Azure Databricks workspace:</a:t>
            </a:r>
          </a:p>
          <a:p/>
          <a:p>
            <a:pPr lvl="1"/>
            <a:r>
              <a:rPr b="1"/>
              <a:t>Subscription</a:t>
            </a:r>
            <a:r>
              <a:t>: Choose the Azure Subscription in which to deploy the workspace.</a:t>
            </a:r>
          </a:p>
          <a:p/>
          <a:p>
            <a:pPr lvl="1"/>
            <a:r>
              <a:rPr b="1"/>
              <a:t>Resource Group</a:t>
            </a:r>
            <a:r>
              <a:t>: Leave at Create new and provide a name for the new resource group.</a:t>
            </a:r>
          </a:p>
          <a:p/>
          <a:p>
            <a:pPr lvl="1"/>
            <a:r>
              <a:rPr b="1"/>
              <a:t>Location</a:t>
            </a:r>
            <a:r>
              <a:t>: Select a location near you for deployment. For the list of regions supported by Azure Databricks, see </a:t>
            </a:r>
            <a:r>
              <a:rPr>
                <a:hlinkClick r:id="rId4"/>
              </a:rPr>
              <a:t>Azure services available by region</a:t>
            </a:r>
            <a:r>
              <a:t>.</a:t>
            </a:r>
          </a:p>
          <a:p/>
          <a:p>
            <a:pPr lvl="1"/>
            <a:r>
              <a:rPr b="1"/>
              <a:t>Workspace Name</a:t>
            </a:r>
            <a:r>
              <a:t>: Provide a name for your workspace.</a:t>
            </a:r>
          </a:p>
          <a:p/>
          <a:p>
            <a:pPr lvl="1"/>
            <a:r>
              <a:rPr b="1"/>
              <a:t>Pricing Tier</a:t>
            </a:r>
            <a:r>
              <a:t>: Ensure premium is selected.</a:t>
            </a:r>
          </a:p>
          <a:p/>
          <a:p>
            <a:pPr>
              <a:spcBef>
                <a:spcPct val="43750"/>
              </a:spcBef>
              <a:spcAft>
                <a:spcPct val="43750"/>
              </a:spcAft>
            </a:pPr>
            <a:r>
              <a:t>Accept the terms and conditions.</a:t>
            </a:r>
          </a:p>
          <a:p/>
          <a:p>
            <a:pPr>
              <a:spcBef>
                <a:spcPct val="43750"/>
              </a:spcBef>
              <a:spcAft>
                <a:spcPct val="43750"/>
              </a:spcAft>
            </a:pPr>
            <a:r>
              <a:t>Select Purchase.</a:t>
            </a:r>
          </a:p>
          <a:p/>
          <a:p>
            <a:pPr>
              <a:spcBef>
                <a:spcPct val="43750"/>
              </a:spcBef>
              <a:spcAft>
                <a:spcPct val="43750"/>
              </a:spcAft>
            </a:pPr>
            <a:r>
              <a:t>The workspace creation takes a few minutes. During workspace creation, the portal displays the Submitting deployment for Azure Databricks tile on the right side. You may need to scroll right on your dashboard to see the tile. There is also a progress bar displayed near the top of the screen. You can watch either area for progress.</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spcBef>
                <a:spcPct val="43750"/>
              </a:spcBef>
              <a:spcAft>
                <a:spcPct val="43750"/>
              </a:spcAft>
            </a:pPr>
            <a:r>
              <a:t>When your Azure Databricks workspace creation is complete, select the link to go to the resource.</a:t>
            </a:r>
          </a:p>
          <a:p/>
          <a:p>
            <a:pPr>
              <a:spcBef>
                <a:spcPct val="43750"/>
              </a:spcBef>
              <a:spcAft>
                <a:spcPct val="43750"/>
              </a:spcAft>
            </a:pPr>
            <a:r>
              <a:t>Select </a:t>
            </a:r>
            <a:r>
              <a:rPr b="1"/>
              <a:t>Launch Workspace</a:t>
            </a:r>
            <a:r>
              <a:t> to open your Databricks workspace in a new tab.</a:t>
            </a:r>
          </a:p>
          <a:p/>
          <a:p>
            <a:pPr>
              <a:spcBef>
                <a:spcPct val="43750"/>
              </a:spcBef>
              <a:spcAft>
                <a:spcPct val="43750"/>
              </a:spcAft>
            </a:pPr>
            <a:r>
              <a:t>In the left-hand menu of your Databricks workspace, select </a:t>
            </a:r>
            <a:r>
              <a:rPr b="1"/>
              <a:t>Clusters</a:t>
            </a:r>
            <a:r>
              <a:t>.</a:t>
            </a:r>
          </a:p>
          <a:p/>
          <a:p>
            <a:pPr>
              <a:spcBef>
                <a:spcPct val="43750"/>
              </a:spcBef>
              <a:spcAft>
                <a:spcPct val="43750"/>
              </a:spcAft>
            </a:pPr>
            <a:r>
              <a:t>Select </a:t>
            </a:r>
            <a:r>
              <a:rPr b="1"/>
              <a:t>Create Cluster</a:t>
            </a:r>
            <a:r>
              <a:t> to add a new cluster.</a:t>
            </a:r>
          </a:p>
          <a:p/>
          <a:p>
            <a:pPr>
              <a:spcBef>
                <a:spcPct val="43750"/>
              </a:spcBef>
              <a:spcAft>
                <a:spcPct val="43750"/>
              </a:spcAft>
            </a:pPr>
            <a:r>
              <a:t>Enter a name for your cluster. Use your name or initials to easily differentiate your cluster from your coworkers.</a:t>
            </a:r>
          </a:p>
          <a:p/>
          <a:p>
            <a:pPr>
              <a:spcBef>
                <a:spcPct val="43750"/>
              </a:spcBef>
              <a:spcAft>
                <a:spcPct val="43750"/>
              </a:spcAft>
            </a:pPr>
            <a:r>
              <a:t>Select the </a:t>
            </a:r>
            <a:r>
              <a:rPr b="1"/>
              <a:t>Cluster Mode</a:t>
            </a:r>
            <a:r>
              <a:t>: </a:t>
            </a:r>
            <a:r>
              <a:rPr b="1"/>
              <a:t>Single Node</a:t>
            </a:r>
            <a:r>
              <a:t>.</a:t>
            </a:r>
          </a:p>
          <a:p/>
          <a:p>
            <a:pPr>
              <a:spcBef>
                <a:spcPct val="43750"/>
              </a:spcBef>
              <a:spcAft>
                <a:spcPct val="43750"/>
              </a:spcAft>
            </a:pPr>
            <a:r>
              <a:t>Select the </a:t>
            </a:r>
            <a:r>
              <a:rPr b="1"/>
              <a:t>Databricks RuntimeVersion</a:t>
            </a:r>
            <a:r>
              <a:t>: </a:t>
            </a:r>
            <a:r>
              <a:rPr b="1"/>
              <a:t>Runtime: 7.3 LTS (Scala 2.12, Spark 3.0.1)</a:t>
            </a:r>
            <a:r>
              <a:t>.</a:t>
            </a:r>
          </a:p>
          <a:p/>
          <a:p>
            <a:pPr>
              <a:spcBef>
                <a:spcPct val="43750"/>
              </a:spcBef>
              <a:spcAft>
                <a:spcPct val="43750"/>
              </a:spcAft>
            </a:pPr>
            <a:r>
              <a:t>Under </a:t>
            </a:r>
            <a:r>
              <a:rPr b="1"/>
              <a:t>Autopilot Options</a:t>
            </a:r>
            <a:r>
              <a:t>, leave the box </a:t>
            </a:r>
            <a:r>
              <a:rPr b="1"/>
              <a:t>checked</a:t>
            </a:r>
            <a:r>
              <a:t> and in the text box enter 45.</a:t>
            </a:r>
          </a:p>
          <a:p/>
          <a:p>
            <a:pPr>
              <a:spcBef>
                <a:spcPct val="43750"/>
              </a:spcBef>
              <a:spcAft>
                <a:spcPct val="43750"/>
              </a:spcAft>
            </a:pPr>
            <a:r>
              <a:t>Select the </a:t>
            </a:r>
            <a:r>
              <a:rPr b="1"/>
              <a:t>Node Type</a:t>
            </a:r>
            <a:r>
              <a:t>: </a:t>
            </a:r>
            <a:r>
              <a:rPr b="1"/>
              <a:t>Standard_DS3_v2</a:t>
            </a:r>
            <a:r>
              <a:t>.</a:t>
            </a:r>
          </a:p>
          <a:p/>
          <a:p>
            <a:pPr>
              <a:spcBef>
                <a:spcPct val="43750"/>
              </a:spcBef>
              <a:spcAft>
                <a:spcPct val="43750"/>
              </a:spcAft>
            </a:pPr>
            <a:r>
              <a:t>Select </a:t>
            </a:r>
            <a:r>
              <a:rPr b="1"/>
              <a:t>Create Cluster</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5000" lnSpcReduction="20000"/>
          </a:bodyPr>
          <a:lstStyle/>
          <a:p>
            <a:pPr>
              <a:spcBef>
                <a:spcPct val="43750"/>
              </a:spcBef>
              <a:spcAft>
                <a:spcPct val="43750"/>
              </a:spcAft>
            </a:pPr>
            <a:r>
              <a:t>If you do not currently have your Azure Databricks workspace open: in the Azure portal, navigate to your deployed Azure Databricks workspace and select </a:t>
            </a:r>
            <a:r>
              <a:rPr b="1"/>
              <a:t>Launch Workspace</a:t>
            </a:r>
            <a:r>
              <a:t>.</a:t>
            </a:r>
          </a:p>
          <a:p/>
          <a:p>
            <a:pPr>
              <a:spcBef>
                <a:spcPct val="43750"/>
              </a:spcBef>
              <a:spcAft>
                <a:spcPct val="43750"/>
              </a:spcAft>
            </a:pPr>
            <a:r>
              <a:t>In the left pane, select </a:t>
            </a:r>
            <a:r>
              <a:rPr b="1"/>
              <a:t>Workspace</a:t>
            </a:r>
            <a:r>
              <a:t> &gt; </a:t>
            </a:r>
            <a:r>
              <a:rPr b="1"/>
              <a:t>Users</a:t>
            </a:r>
            <a:r>
              <a:t>, and select your username (the entry with the house icon).</a:t>
            </a:r>
          </a:p>
          <a:p/>
          <a:p>
            <a:pPr>
              <a:spcBef>
                <a:spcPct val="43750"/>
              </a:spcBef>
              <a:spcAft>
                <a:spcPct val="43750"/>
              </a:spcAft>
            </a:pPr>
            <a:r>
              <a:t>In the pane that appears, select the arrow next to your name, and select </a:t>
            </a:r>
            <a:r>
              <a:rPr b="1"/>
              <a:t>Import</a:t>
            </a:r>
            <a:r>
              <a:t>.</a:t>
            </a:r>
          </a:p>
          <a:p/>
          <a:p>
            <a:pPr>
              <a:spcBef>
                <a:spcPct val="43750"/>
              </a:spcBef>
              <a:spcAft>
                <a:spcPct val="43750"/>
              </a:spcAft>
            </a:pPr>
            <a:r>
              <a:t>In the </a:t>
            </a:r>
            <a:r>
              <a:rPr b="1"/>
              <a:t>Import Notebooks</a:t>
            </a:r>
            <a:r>
              <a:t> dialog box, select the URL and paste in the following URL:</a:t>
            </a:r>
          </a:p>
          <a:p/>
          <a:p>
            <a:r>
              <a:t>https://github.com/solliancenet/microsoft-learning-paths-databricks-notebooks/blob/master/data-engineering/DBC/03-Reading-and-writing-data-in-Azure-Databricks.dbc?raw=true </a:t>
            </a:r>
          </a:p>
          <a:p/>
          <a:p>
            <a:pPr lvl="1"/>
            <a:r>
              <a:t>Select </a:t>
            </a:r>
            <a:r>
              <a:rPr b="1"/>
              <a:t>Import</a:t>
            </a:r>
            <a:r>
              <a:t>.</a:t>
            </a:r>
          </a:p>
          <a:p/>
          <a:p>
            <a:pPr lvl="1"/>
            <a:r>
              <a:t>Select the </a:t>
            </a:r>
            <a:r>
              <a:rPr b="1"/>
              <a:t>03-Reading-and-writing-data-in-Azure-Databricks</a:t>
            </a:r>
            <a:r>
              <a:t> folder that appears.</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lnSpcReduction="20000"/>
          </a:bodyPr>
          <a:lstStyle/>
          <a:p>
            <a:pPr>
              <a:spcBef>
                <a:spcPct val="43750"/>
              </a:spcBef>
              <a:spcAft>
                <a:spcPct val="43750"/>
              </a:spcAft>
            </a:pPr>
            <a:r>
              <a:t>Open the </a:t>
            </a:r>
            <a:r>
              <a:rPr b="1"/>
              <a:t>1.Reading Data - CSV</a:t>
            </a:r>
            <a:r>
              <a:t> notebook. Make sure you attach your cluster to the notebook before following the instructions and running the cells within.</a:t>
            </a:r>
          </a:p>
          <a:p/>
          <a:p>
            <a:pPr>
              <a:spcBef>
                <a:spcPct val="43750"/>
              </a:spcBef>
              <a:spcAft>
                <a:spcPct val="43750"/>
              </a:spcAft>
            </a:pPr>
            <a:r>
              <a:t>Within the notebook, you will:</a:t>
            </a:r>
          </a:p>
          <a:p/>
          <a:p>
            <a:r>
              <a:t>Start working with the API documentation</a:t>
            </a:r>
          </a:p>
          <a:p/>
          <a:p>
            <a:r>
              <a:t>Introduce the class SparkSession and other entry points</a:t>
            </a:r>
          </a:p>
          <a:p/>
          <a:p>
            <a:r>
              <a:t>Introduce the class DataFrameReader</a:t>
            </a:r>
          </a:p>
          <a:p/>
          <a:p>
            <a:r>
              <a:t>Read data from: </a:t>
            </a:r>
          </a:p>
          <a:p/>
          <a:p>
            <a:pPr lvl="1"/>
            <a:r>
              <a:t>CSV without a Schema</a:t>
            </a:r>
          </a:p>
          <a:p/>
          <a:p>
            <a:pPr lvl="1"/>
            <a:r>
              <a:t>CSV with a Schema</a:t>
            </a:r>
          </a:p>
          <a:p/>
          <a:p>
            <a:pPr>
              <a:spcBef>
                <a:spcPct val="43750"/>
              </a:spcBef>
              <a:spcAft>
                <a:spcPct val="43750"/>
              </a:spcAft>
            </a:pPr>
            <a:r>
              <a:t>After you've completed the notebook, return to this screen, and continue to the next step.</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your Azure Databricks workspace, open the </a:t>
            </a:r>
            <a:r>
              <a:rPr b="1"/>
              <a:t>03-Reading-and-writing-data-in-Azure-Databricks</a:t>
            </a:r>
            <a:r>
              <a:t> folder that you imported within your user folder.</a:t>
            </a:r>
          </a:p>
          <a:p/>
          <a:p>
            <a:pPr>
              <a:spcBef>
                <a:spcPct val="43750"/>
              </a:spcBef>
              <a:spcAft>
                <a:spcPct val="43750"/>
              </a:spcAft>
            </a:pPr>
            <a:r>
              <a:t>Open the </a:t>
            </a:r>
            <a:r>
              <a:rPr b="1"/>
              <a:t>2.Reading Data - JSON</a:t>
            </a:r>
            <a:r>
              <a:t> notebook. Make sure you attach your cluster to the notebook before following the instructions and running the cells within.</a:t>
            </a:r>
          </a:p>
          <a:p/>
          <a:p>
            <a:pPr>
              <a:spcBef>
                <a:spcPct val="43750"/>
              </a:spcBef>
              <a:spcAft>
                <a:spcPct val="43750"/>
              </a:spcAft>
            </a:pPr>
            <a:r>
              <a:t>Within the notebook, you will:</a:t>
            </a:r>
          </a:p>
          <a:p/>
          <a:p>
            <a:r>
              <a:t>Read data from: </a:t>
            </a:r>
          </a:p>
          <a:p/>
          <a:p>
            <a:pPr lvl="1"/>
            <a:r>
              <a:t>JSON without a Schema</a:t>
            </a:r>
          </a:p>
          <a:p/>
          <a:p>
            <a:pPr lvl="1"/>
            <a:r>
              <a:t>JSON with a Schema</a:t>
            </a:r>
          </a:p>
          <a:p/>
          <a:p>
            <a:pPr>
              <a:spcBef>
                <a:spcPct val="43750"/>
              </a:spcBef>
              <a:spcAft>
                <a:spcPct val="43750"/>
              </a:spcAft>
            </a:pPr>
            <a:r>
              <a:t>After you've completed the notebook, return to this screen, and continue to the next step.</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lnSpcReduction="20000"/>
          </a:bodyPr>
          <a:lstStyle/>
          <a:p>
            <a:pPr>
              <a:spcBef>
                <a:spcPct val="43750"/>
              </a:spcBef>
              <a:spcAft>
                <a:spcPct val="43750"/>
              </a:spcAft>
            </a:pPr>
            <a:r>
              <a:t>In your Azure Databricks workspace, open the </a:t>
            </a:r>
            <a:r>
              <a:rPr b="1"/>
              <a:t>03-Reading-and-writing-data-in-Azure-Databricks</a:t>
            </a:r>
            <a:r>
              <a:t> folder that you imported within your user folder.</a:t>
            </a:r>
          </a:p>
          <a:p/>
          <a:p>
            <a:pPr>
              <a:spcBef>
                <a:spcPct val="43750"/>
              </a:spcBef>
              <a:spcAft>
                <a:spcPct val="43750"/>
              </a:spcAft>
            </a:pPr>
            <a:r>
              <a:t>Open the </a:t>
            </a:r>
            <a:r>
              <a:rPr b="1"/>
              <a:t>3.Reading Data - Parquet</a:t>
            </a:r>
            <a:r>
              <a:t> notebook. Make sure you attach your cluster to the notebook before following the instructions and running the cells within.</a:t>
            </a:r>
          </a:p>
          <a:p/>
          <a:p>
            <a:pPr>
              <a:spcBef>
                <a:spcPct val="43750"/>
              </a:spcBef>
              <a:spcAft>
                <a:spcPct val="43750"/>
              </a:spcAft>
            </a:pPr>
            <a:r>
              <a:t>Within the notebook, you will:</a:t>
            </a:r>
          </a:p>
          <a:p/>
          <a:p>
            <a:r>
              <a:t>Introduce the Parquet file format</a:t>
            </a:r>
          </a:p>
          <a:p/>
          <a:p>
            <a:r>
              <a:t>Read data from: </a:t>
            </a:r>
          </a:p>
          <a:p/>
          <a:p>
            <a:pPr lvl="1"/>
            <a:r>
              <a:t>Parquet files without a schema</a:t>
            </a:r>
          </a:p>
          <a:p/>
          <a:p>
            <a:pPr lvl="1"/>
            <a:r>
              <a:t>Parquet files with a schema</a:t>
            </a:r>
          </a:p>
          <a:p/>
          <a:p>
            <a:pPr>
              <a:spcBef>
                <a:spcPct val="43750"/>
              </a:spcBef>
              <a:spcAft>
                <a:spcPct val="43750"/>
              </a:spcAft>
            </a:pPr>
            <a:r>
              <a:t>After you've completed the notebook, return to this screen, and continue to the next step.</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your Azure Databricks workspace, open the </a:t>
            </a:r>
            <a:r>
              <a:rPr b="1"/>
              <a:t>03-Reading-and-writing-data-in-Azure-Databricks</a:t>
            </a:r>
            <a:r>
              <a:t> folder that you imported within your user folder.</a:t>
            </a:r>
          </a:p>
          <a:p/>
          <a:p>
            <a:pPr>
              <a:spcBef>
                <a:spcPct val="43750"/>
              </a:spcBef>
              <a:spcAft>
                <a:spcPct val="43750"/>
              </a:spcAft>
            </a:pPr>
            <a:r>
              <a:t>Open the </a:t>
            </a:r>
            <a:r>
              <a:rPr b="1"/>
              <a:t>4.Reading Data - Tables and Views</a:t>
            </a:r>
            <a:r>
              <a:t> notebook. Make sure you attach your cluster to the notebook before following the instructions and running the cells within.</a:t>
            </a:r>
          </a:p>
          <a:p/>
          <a:p>
            <a:pPr>
              <a:spcBef>
                <a:spcPct val="43750"/>
              </a:spcBef>
              <a:spcAft>
                <a:spcPct val="43750"/>
              </a:spcAft>
            </a:pPr>
            <a:r>
              <a:t>Within the notebook, you will:</a:t>
            </a:r>
          </a:p>
          <a:p/>
          <a:p>
            <a:r>
              <a:t>Demonstrate how to pre-register data sources in Azure Databricks</a:t>
            </a:r>
          </a:p>
          <a:p/>
          <a:p>
            <a:r>
              <a:t>Introduce temporary views over files</a:t>
            </a:r>
          </a:p>
          <a:p/>
          <a:p>
            <a:r>
              <a:t>Read data from tables/views</a:t>
            </a:r>
          </a:p>
          <a:p/>
          <a:p>
            <a:pPr>
              <a:spcBef>
                <a:spcPct val="43750"/>
              </a:spcBef>
              <a:spcAft>
                <a:spcPct val="43750"/>
              </a:spcAft>
            </a:pPr>
            <a:r>
              <a:t>After you've completed the notebook, return to this screen, and continue to the next step.</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your Azure Databricks workspace, open the </a:t>
            </a:r>
            <a:r>
              <a:rPr b="1"/>
              <a:t>03-Reading-and-writing-data-in-Azure-Databricks</a:t>
            </a:r>
            <a:r>
              <a:t> folder that you imported within your user folder.</a:t>
            </a:r>
          </a:p>
          <a:p/>
          <a:p>
            <a:pPr>
              <a:spcBef>
                <a:spcPct val="43750"/>
              </a:spcBef>
              <a:spcAft>
                <a:spcPct val="43750"/>
              </a:spcAft>
            </a:pPr>
            <a:r>
              <a:t>Open the </a:t>
            </a:r>
            <a:r>
              <a:rPr b="1"/>
              <a:t>5.Writing Data</a:t>
            </a:r>
            <a:r>
              <a:t> notebook. Make sure you attach your cluster to the notebook before following the instructions and running the cells within.</a:t>
            </a:r>
          </a:p>
          <a:p/>
          <a:p>
            <a:pPr>
              <a:spcBef>
                <a:spcPct val="43750"/>
              </a:spcBef>
              <a:spcAft>
                <a:spcPct val="43750"/>
              </a:spcAft>
            </a:pPr>
            <a:r>
              <a:t>Within the notebook, you will:</a:t>
            </a:r>
          </a:p>
          <a:p/>
          <a:p>
            <a:r>
              <a:t>Write data to a Parquet file</a:t>
            </a:r>
          </a:p>
          <a:p/>
          <a:p>
            <a:r>
              <a:t>Read the Parquet file back and display the results</a:t>
            </a:r>
          </a:p>
          <a:p/>
          <a:p>
            <a:pPr>
              <a:spcBef>
                <a:spcPct val="43750"/>
              </a:spcBef>
              <a:spcAft>
                <a:spcPct val="43750"/>
              </a:spcAft>
            </a:pPr>
            <a:r>
              <a:t>After you've completed the notebook, return to this screen, and continue to the next step.</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https://docs.microsoft.com/en-us/learn/modules/learn-pr/wwl-data-ai/read-write-data-azure-databricks/7-exercises </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https://docs.microsoft.com/en-us/learn/modules/learn-pr/wwl-data-ai/read-write-data-azure-databricks/7-exercises</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You added the file system magic to the cell before executing the ls command.</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You added the file system magic to the cell before executing the ls command.</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This approach is the correct way to infer the file's schema.</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This approach is the correct way to infer the file's schema.</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lnSpcReduction="20000"/>
          </a:bodyPr>
          <a:lstStyle/>
          <a:p>
            <a:pPr>
              <a:spcBef>
                <a:spcPct val="43750"/>
              </a:spcBef>
              <a:spcAft>
                <a:spcPct val="43750"/>
              </a:spcAft>
            </a:pPr>
            <a:r>
              <a:t>In this module, you learned the basics about reading and writing data in Azure Databricks. You now know how to read CSV, JSON, and Parquet file formats, and how to write Parquet files to the Databricks file system (DBFS) with compression options. Though you only wrote the files in Parquet format, you can use the same DataFrame.write method to output to other formats. Finally, you put your knowledge to the test by completing an exercise that required you to read a random file that you had not yet seen.</a:t>
            </a:r>
          </a:p>
          <a:p/>
          <a:p>
            <a:pPr>
              <a:spcBef>
                <a:spcPct val="43750"/>
              </a:spcBef>
              <a:spcAft>
                <a:spcPct val="43750"/>
              </a:spcAft>
            </a:pPr>
            <a:r>
              <a:t>Now that you have concluded this module, you should know:</a:t>
            </a:r>
          </a:p>
          <a:p/>
          <a:p>
            <a:r>
              <a:t>Read data from CSV files into a Spark Dataframe</a:t>
            </a:r>
          </a:p>
          <a:p/>
          <a:p>
            <a:r>
              <a:t>Provide a Schema when reading Data into a Spark Dataframe</a:t>
            </a:r>
          </a:p>
          <a:p/>
          <a:p>
            <a:r>
              <a:t>Read data from JSON files into a Spark Dataframe</a:t>
            </a:r>
          </a:p>
          <a:p/>
          <a:p>
            <a:r>
              <a:t>Read Data from parquet files into a Spark Dataframe</a:t>
            </a:r>
          </a:p>
          <a:p/>
          <a:p>
            <a:r>
              <a:t>Create Tables and Views</a:t>
            </a:r>
          </a:p>
          <a:p/>
          <a:p>
            <a:r>
              <a:t>Write data from a Spark Dataframe</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If you plan on completing other Azure Databricks modules, don't delete your Azure Databricks instance yet. You can use the same environment for the other modules.</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Navigate to the Azure portal.</a:t>
            </a:r>
          </a:p>
          <a:p/>
          <a:p>
            <a:r>
              <a:t>Navigate to the resource group that contains your Azure Databricks instance.</a:t>
            </a:r>
          </a:p>
          <a:p/>
          <a:p>
            <a:r>
              <a:t>Select </a:t>
            </a:r>
            <a:r>
              <a:rPr b="1"/>
              <a:t>Delete resource group</a:t>
            </a:r>
            <a:r>
              <a:t>.</a:t>
            </a:r>
          </a:p>
          <a:p/>
          <a:p>
            <a:r>
              <a:t>Type the name of the resource group in the confirmation text box.</a:t>
            </a:r>
          </a:p>
          <a:p/>
          <a:p>
            <a:r>
              <a:t>Select </a:t>
            </a:r>
            <a:r>
              <a:rPr b="1"/>
              <a:t>Delete</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Suppose you're working for a data analytics startup that's now expanding along with its increasing customer base. You receive customer data from multiple sources in different raw formats. To efficiently handle huge amounts of customer data, your company has decided to invest in Azure Databricks. Your team is responsible for analyzing how Databricks supports day-to-day data-handling functions, such as reads, writes, and queries. Your team performs these tasks to prepare the data for advanced analytics and machine learning operations.</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this unit, you need to complete the exercises within a Databricks Notebook. To begin, you need to have access to an Azure Databricks workspace. If you do not have a workspace available, follow the instructions below. Otherwise, you can skip to the bottom of the page to </a:t>
            </a:r>
            <a:r>
              <a:rPr>
                <a:hlinkClick r:id="" action="ppaction://noaction"/>
              </a:rPr>
              <a:t>Clone the Databricks archive</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0.xml.rels>&#65279;<?xml version="1.0" encoding="utf-8" standalone="yes"?><Relationships xmlns="http://schemas.openxmlformats.org/package/2006/relationships"><Relationship Id="rId1" Type="http://schemas.openxmlformats.org/officeDocument/2006/relationships/image" Target="../media/image5.emf" /><Relationship Id="rId2" Type="http://schemas.openxmlformats.org/officeDocument/2006/relationships/slideMaster" Target="../slideMasters/slideMaster3.xml" /></Relationships>
</file>

<file path=ppt/slideLayouts/_rels/slideLayout10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10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emf" /><Relationship Id="rId3" Type="http://schemas.openxmlformats.org/officeDocument/2006/relationships/slideMaster" Target="../slideMasters/slideMaster4.xml" /></Relationships>
</file>

<file path=ppt/slideLayouts/_rels/slideLayout103.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Master" Target="../slideMasters/slideMaster4.xml" /></Relationships>
</file>

<file path=ppt/slideLayouts/_rels/slideLayout10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5.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6.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7.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8.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9.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4.xml" /></Relationships>
</file>

<file path=ppt/slideLayouts/_rels/slideLayout1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emf" /><Relationship Id="rId3" Type="http://schemas.openxmlformats.org/officeDocument/2006/relationships/slideMaster" Target="../slideMasters/slideMaster2.xml" /></Relationships>
</file>

<file path=ppt/slideLayouts/_rels/slideLayout120.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4.xml" /></Relationships>
</file>

<file path=ppt/slideLayouts/_rels/slideLayout121.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4.xml" /></Relationships>
</file>

<file path=ppt/slideLayouts/_rels/slideLayout122.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4.xml" /></Relationships>
</file>

<file path=ppt/slideLayouts/_rels/slideLayout123.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4.xml" /></Relationships>
</file>

<file path=ppt/slideLayouts/_rels/slideLayout124.xml.rels>&#65279;<?xml version="1.0" encoding="utf-8" standalone="yes"?><Relationships xmlns="http://schemas.openxmlformats.org/package/2006/relationships"><Relationship Id="rId1" Type="http://schemas.openxmlformats.org/officeDocument/2006/relationships/image" Target="../media/image16.jpeg" /><Relationship Id="rId2" Type="http://schemas.openxmlformats.org/officeDocument/2006/relationships/slideMaster" Target="../slideMasters/slideMaster4.xml" /></Relationships>
</file>

<file path=ppt/slideLayouts/_rels/slideLayout125.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26.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27.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28.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2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Master" Target="../slideMasters/slideMaster2.xml" /></Relationships>
</file>

<file path=ppt/slideLayouts/_rels/slideLayout13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7.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4.xml" /></Relationships>
</file>

<file path=ppt/slideLayouts/_rels/slideLayout138.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4.xml" /></Relationships>
</file>

<file path=ppt/slideLayouts/_rels/slideLayout1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6.png" /><Relationship Id="rId2" Type="http://schemas.openxmlformats.org/officeDocument/2006/relationships/image" Target="../media/image7.svg" /><Relationship Id="rId3" Type="http://schemas.openxmlformats.org/officeDocument/2006/relationships/slideMaster" Target="../slideMasters/slideMaster2.xml" /></Relationships>
</file>

<file path=ppt/slideLayouts/_rels/slideLayout1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42.xml.rels>&#65279;<?xml version="1.0" encoding="utf-8" standalone="yes"?><Relationships xmlns="http://schemas.openxmlformats.org/package/2006/relationships"><Relationship Id="rId1" Type="http://schemas.openxmlformats.org/officeDocument/2006/relationships/image" Target="../media/image5.emf" /><Relationship Id="rId2" Type="http://schemas.openxmlformats.org/officeDocument/2006/relationships/slideMaster" Target="../slideMasters/slideMaster4.xml" /></Relationships>
</file>

<file path=ppt/slideLayouts/_rels/slideLayout1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2.emf" /><Relationship Id="rId2" Type="http://schemas.openxmlformats.org/officeDocument/2006/relationships/image" Target="../media/image8.png" /><Relationship Id="rId3" Type="http://schemas.openxmlformats.org/officeDocument/2006/relationships/image" Target="../media/image9.svg" /><Relationship Id="rId4"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11.png" /><Relationship Id="rId2" Type="http://schemas.openxmlformats.org/officeDocument/2006/relationships/image" Target="../media/image12.svg" /><Relationship Id="rId3"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11.png" /><Relationship Id="rId2" Type="http://schemas.openxmlformats.org/officeDocument/2006/relationships/image" Target="../media/image12.svg" /><Relationship Id="rId3"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1.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2.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3.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5.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2.xml" /></Relationships>
</file>

<file path=ppt/slideLayouts/_rels/slideLayout36.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2.xml" /></Relationships>
</file>

<file path=ppt/slideLayouts/_rels/slideLayout37.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2.xml" /></Relationships>
</file>

<file path=ppt/slideLayouts/_rels/slideLayout38.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2.xml" /></Relationships>
</file>

<file path=ppt/slideLayouts/_rels/slideLayout39.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2.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image" Target="../media/image16.jpeg" /><Relationship Id="rId2" Type="http://schemas.openxmlformats.org/officeDocument/2006/relationships/slideMaster" Target="../slideMasters/slideMaster2.xml" /></Relationships>
</file>

<file path=ppt/slideLayouts/_rels/slideLayout41.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42.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43.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4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3.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2.xml" /></Relationships>
</file>

<file path=ppt/slideLayouts/_rels/slideLayout54.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2.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8.xml.rels>&#65279;<?xml version="1.0" encoding="utf-8" standalone="yes"?><Relationships xmlns="http://schemas.openxmlformats.org/package/2006/relationships"><Relationship Id="rId1" Type="http://schemas.openxmlformats.org/officeDocument/2006/relationships/image" Target="../media/image5.emf" /><Relationship Id="rId2" Type="http://schemas.openxmlformats.org/officeDocument/2006/relationships/slideMaster" Target="../slideMasters/slideMaster2.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emf" /><Relationship Id="rId3" Type="http://schemas.openxmlformats.org/officeDocument/2006/relationships/slideMaster" Target="../slideMasters/slideMaster3.xml" /></Relationships>
</file>

<file path=ppt/slideLayouts/_rels/slideLayout61.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Master" Target="../slideMasters/slideMaster3.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7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72.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3.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5.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6.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7.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3.xml" /></Relationships>
</file>

<file path=ppt/slideLayouts/_rels/slideLayout78.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3.xml" /></Relationships>
</file>

<file path=ppt/slideLayouts/_rels/slideLayout79.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3.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3.xml" /></Relationships>
</file>

<file path=ppt/slideLayouts/_rels/slideLayout81.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3.xml" /></Relationships>
</file>

<file path=ppt/slideLayouts/_rels/slideLayout82.xml.rels>&#65279;<?xml version="1.0" encoding="utf-8" standalone="yes"?><Relationships xmlns="http://schemas.openxmlformats.org/package/2006/relationships"><Relationship Id="rId1" Type="http://schemas.openxmlformats.org/officeDocument/2006/relationships/image" Target="../media/image16.jpeg" /><Relationship Id="rId2" Type="http://schemas.openxmlformats.org/officeDocument/2006/relationships/slideMaster" Target="../slideMasters/slideMaster3.xml" /></Relationships>
</file>

<file path=ppt/slideLayouts/_rels/slideLayout83.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8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85.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86.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8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8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8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5.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3.xml" /></Relationships>
</file>

<file path=ppt/slideLayouts/_rels/slideLayout96.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3.xml" /></Relationships>
</file>

<file path=ppt/slideLayouts/_rels/slideLayout9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433B405D-C094-4509-AD7F-3620F76E7B34}"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3C33F16C-ED25-48C3-8257-13E28304B455}"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1"/>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1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icrosoft Learn">
    <p:spTree>
      <p:nvGrpSpPr>
        <p:cNvPr id="1" name=""/>
        <p:cNvGrpSpPr/>
        <p:nvPr/>
      </p:nvGrpSpPr>
      <p:grpSpPr>
        <a:xfrm>
          <a:off x="0" y="0"/>
          <a: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1"/>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lide">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2"/>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3"/>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mp; Non-bulleted text">
    <p:spTree>
      <p:nvGrpSpPr>
        <p:cNvPr id="1" name=""/>
        <p:cNvGrpSpPr/>
        <p:nvPr/>
      </p:nvGrpSpPr>
      <p:grpSpPr>
        <a:xfrm>
          <a:off x="0" y="0"/>
          <a: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2420132183"/>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text">
    <p:spTree>
      <p:nvGrpSpPr>
        <p:cNvPr id="1" name=""/>
        <p:cNvGrpSpPr/>
        <p:nvPr/>
      </p:nvGrpSpPr>
      <p:grpSpPr>
        <a:xfrm>
          <a:off x="0" y="0"/>
          <a: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Non-bulleted text">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883427510"/>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with Subheads">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timing/>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D1208EA3-C0EC-4510-AEFB-6BC8429A5C2D}"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timing/>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a:p>
        </p:txBody>
      </p:sp>
    </p:spTree>
    <p:extLst>
      <p:ext uri="{BB962C8B-B14F-4D97-AF65-F5344CB8AC3E}">
        <p14:creationId xmlns:p14="http://schemas.microsoft.com/office/powerpoint/2010/main" val="3109639689"/>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 left side ">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mall title - half page">
    <p:spTree>
      <p:nvGrpSpPr>
        <p:cNvPr id="1" name=""/>
        <p:cNvGrpSpPr/>
        <p:nvPr/>
      </p:nvGrpSpPr>
      <p:grpSpPr>
        <a:xfrm>
          <a:off x="0" y="0"/>
          <a: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endParaRPr lang="en-US"/>
          </a:p>
        </p:txBody>
      </p:sp>
    </p:spTree>
    <p:extLst>
      <p:ext uri="{BB962C8B-B14F-4D97-AF65-F5344CB8AC3E}">
        <p14:creationId xmlns:p14="http://schemas.microsoft.com/office/powerpoint/2010/main" val="4110286773"/>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Diagonal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timing/>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agonal Right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timing/>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2">
    <p:spTree>
      <p:nvGrpSpPr>
        <p:cNvPr id="1" name=""/>
        <p:cNvGrpSpPr/>
        <p:nvPr/>
      </p:nvGrpSpPr>
      <p:grpSpPr>
        <a:xfrm>
          <a:off x="0" y="0"/>
          <a: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ower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timing/>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ver_layout">
    <p:spTree>
      <p:nvGrpSpPr>
        <p:cNvPr id="1" name=""/>
        <p:cNvGrpSpPr/>
        <p:nvPr/>
      </p:nvGrpSpPr>
      <p:grpSpPr>
        <a:xfrm>
          <a:off x="0" y="0"/>
          <a: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1"/>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ef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timing/>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righ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timing/>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op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timing/>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ottom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timing/>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timing/>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2"/>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3"/>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2">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veloper Code Layout full page">
    <p:bg>
      <p:bgRef idx="1001">
        <a:schemeClr val="bg2"/>
      </p:bgRef>
    </p:bg>
    <p:spTree>
      <p:nvGrpSpPr>
        <p:cNvPr id="1" name=""/>
        <p:cNvGrpSpPr/>
        <p:nvPr/>
      </p:nvGrpSpPr>
      <p:grpSpPr>
        <a:xfrm>
          <a:off x="0" y="0"/>
          <a: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veloper Code Layout">
    <p:spTree>
      <p:nvGrpSpPr>
        <p:cNvPr id="1" name=""/>
        <p:cNvGrpSpPr/>
        <p:nvPr/>
      </p:nvGrpSpPr>
      <p:grpSpPr>
        <a:xfrm>
          <a:off x="0" y="0"/>
          <a: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timing/>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Bottom">
    <p:spTree>
      <p:nvGrpSpPr>
        <p:cNvPr id="1" name=""/>
        <p:cNvGrpSpPr/>
        <p:nvPr/>
      </p:nvGrpSpPr>
      <p:grpSpPr>
        <a:xfrm>
          <a:off x="0" y="0"/>
          <a: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Top">
    <p:spTree>
      <p:nvGrpSpPr>
        <p:cNvPr id="1" name=""/>
        <p:cNvGrpSpPr/>
        <p:nvPr/>
      </p:nvGrpSpPr>
      <p:grpSpPr>
        <a:xfrm>
          <a:off x="0" y="0"/>
          <a: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Right side">
    <p:bg>
      <p:bgRef idx="1001">
        <a:schemeClr val="bg1"/>
      </p:bgRef>
    </p:bg>
    <p:spTree>
      <p:nvGrpSpPr>
        <p:cNvPr id="1" name=""/>
        <p:cNvGrpSpPr/>
        <p:nvPr/>
      </p:nvGrpSpPr>
      <p:grpSpPr>
        <a:xfrm>
          <a:off x="0" y="0"/>
          <a: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Left sde">
    <p:bg>
      <p:bgRef idx="1001">
        <a:schemeClr val="bg1"/>
      </p:bgRef>
    </p:bg>
    <p:spTree>
      <p:nvGrpSpPr>
        <p:cNvPr id="1" name=""/>
        <p:cNvGrpSpPr/>
        <p:nvPr/>
      </p:nvGrpSpPr>
      <p:grpSpPr>
        <a:xfrm>
          <a:off x="0" y="0"/>
          <a: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mo slide">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p:bg>
      <p:bgRef idx="1001">
        <a:schemeClr val="bg2"/>
      </p:bgRef>
    </p:bg>
    <p:spTree>
      <p:nvGrpSpPr>
        <p:cNvPr id="1" name=""/>
        <p:cNvGrpSpPr/>
        <p:nvPr/>
      </p:nvGrpSpPr>
      <p:grpSpPr>
        <a:xfrm>
          <a:off x="0" y="0"/>
          <a: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2">
    <p:spTree>
      <p:nvGrpSpPr>
        <p:cNvPr id="1" name=""/>
        <p:cNvGrpSpPr/>
        <p:nvPr/>
      </p:nvGrpSpPr>
      <p:grpSpPr>
        <a:xfrm>
          <a:off x="0" y="0"/>
          <a: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hat_layout">
    <p:spTree>
      <p:nvGrpSpPr>
        <p:cNvPr id="1" name=""/>
        <p:cNvGrpSpPr/>
        <p:nvPr/>
      </p:nvGrpSpPr>
      <p:grpSpPr>
        <a:xfrm>
          <a:off x="0" y="0"/>
          <a: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timing/>
</p:sldLayout>
</file>

<file path=ppt/slideLayouts/slideLayout1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nk">
    <p:spTree>
      <p:nvGrpSpPr>
        <p:cNvPr id="1" name=""/>
        <p:cNvGrpSpPr/>
        <p:nvPr/>
      </p:nvGrpSpPr>
      <p:grpSpPr>
        <a:xfrm>
          <a:off x="0" y="0"/>
          <a:ext cx="0" cy="0"/>
        </a:xfrm>
      </p:grpSpPr>
    </p:spTree>
    <p:extLst>
      <p:ext uri="{BB962C8B-B14F-4D97-AF65-F5344CB8AC3E}">
        <p14:creationId xmlns:p14="http://schemas.microsoft.com/office/powerpoint/2010/main" val="4223617906"/>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 Blank 2">
    <p:bg>
      <p:bgPr>
        <a:solidFill>
          <a:srgbClr val="243A5E"/>
        </a:solidFill>
        <a:effectLst/>
      </p:bgPr>
    </p:bg>
    <p:spTree>
      <p:nvGrpSpPr>
        <p:cNvPr id="1" name=""/>
        <p:cNvGrpSpPr/>
        <p:nvPr/>
      </p:nvGrpSpPr>
      <p:grpSpPr>
        <a:xfrm>
          <a:off x="0" y="0"/>
          <a: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1"/>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1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ck Notes slide Layout">
    <p:spTree>
      <p:nvGrpSpPr>
        <p:cNvPr id="1" name=""/>
        <p:cNvGrpSpPr/>
        <p:nvPr/>
      </p:nvGrpSpPr>
      <p:grpSpPr>
        <a:xfrm>
          <a:off x="0" y="0"/>
          <a: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timing/>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_layout">
    <p:bg>
      <p:bgRef idx="1001">
        <a:schemeClr val="bg1"/>
      </p:bgRef>
    </p:bg>
    <p:spTree>
      <p:nvGrpSpPr>
        <p:cNvPr id="1" name=""/>
        <p:cNvGrpSpPr/>
        <p:nvPr/>
      </p:nvGrpSpPr>
      <p:grpSpPr>
        <a:xfrm>
          <a:off x="0" y="0"/>
          <a: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1"/>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mo_detail_layout">
    <p:spTree>
      <p:nvGrpSpPr>
        <p:cNvPr id="1" name=""/>
        <p:cNvGrpSpPr/>
        <p:nvPr/>
      </p:nvGrpSpPr>
      <p:grpSpPr>
        <a:xfrm>
          <a:off x="0" y="0"/>
          <a: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Knowledge_check_section_layout">
    <p:spTree>
      <p:nvGrpSpPr>
        <p:cNvPr id="1" name=""/>
        <p:cNvGrpSpPr/>
        <p:nvPr/>
      </p:nvGrpSpPr>
      <p:grpSpPr>
        <a:xfrm>
          <a:off x="0" y="0"/>
          <a: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Knowledge_check_detail_layout">
    <p:spTree>
      <p:nvGrpSpPr>
        <p:cNvPr id="1" name=""/>
        <p:cNvGrpSpPr/>
        <p:nvPr/>
      </p:nvGrpSpPr>
      <p:grpSpPr>
        <a:xfrm>
          <a:off x="0" y="0"/>
          <a: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8F90A2FF-910A-4070-9A26-98D7D8F11B68}"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ntent_layout">
    <p:spTree>
      <p:nvGrpSpPr>
        <p:cNvPr id="1" name=""/>
        <p:cNvGrpSpPr/>
        <p:nvPr/>
      </p:nvGrpSpPr>
      <p:grpSpPr>
        <a:xfrm>
          <a:off x="0" y="0"/>
          <a: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mp; Non-bulleted text">
    <p:spTree>
      <p:nvGrpSpPr>
        <p:cNvPr id="1" name=""/>
        <p:cNvGrpSpPr/>
        <p:nvPr/>
      </p:nvGrpSpPr>
      <p:grpSpPr>
        <a:xfrm>
          <a:off x="0" y="0"/>
          <a: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text">
    <p:spTree>
      <p:nvGrpSpPr>
        <p:cNvPr id="1" name=""/>
        <p:cNvGrpSpPr/>
        <p:nvPr/>
      </p:nvGrpSpPr>
      <p:grpSpPr>
        <a:xfrm>
          <a:off x="0" y="0"/>
          <a: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Non-bulleted text">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533679714"/>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with Subheads">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581231416"/>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3213494949"/>
      </p:ext>
    </p:extLst>
  </p:cSld>
  <p:clrMapOvr>
    <a:masterClrMapping/>
  </p:clrMapOvr>
  <p:transition>
    <p:fade/>
  </p:transition>
  <p:timing/>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1646703242"/>
      </p:ext>
    </p:extLst>
  </p:cSld>
  <p:clrMapOvr>
    <a:masterClrMapping/>
  </p:clrMapOvr>
  <p:transition>
    <p:fade/>
  </p:transition>
  <p:timing/>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a:p>
        </p:txBody>
      </p:sp>
    </p:spTree>
    <p:extLst>
      <p:ext uri="{BB962C8B-B14F-4D97-AF65-F5344CB8AC3E}">
        <p14:creationId xmlns:p14="http://schemas.microsoft.com/office/powerpoint/2010/main" val="1307984548"/>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 left side ">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endParaRPr lang="en-US"/>
          </a:p>
        </p:txBody>
      </p:sp>
    </p:spTree>
    <p:extLst>
      <p:ext uri="{BB962C8B-B14F-4D97-AF65-F5344CB8AC3E}">
        <p14:creationId xmlns:p14="http://schemas.microsoft.com/office/powerpoint/2010/main" val="776706440"/>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mall title - half page">
    <p:spTree>
      <p:nvGrpSpPr>
        <p:cNvPr id="1" name=""/>
        <p:cNvGrpSpPr/>
        <p:nvPr/>
      </p:nvGrpSpPr>
      <p:grpSpPr>
        <a:xfrm>
          <a:off x="0" y="0"/>
          <a: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endParaRPr lang="en-US"/>
          </a:p>
        </p:txBody>
      </p:sp>
    </p:spTree>
    <p:extLst>
      <p:ext uri="{BB962C8B-B14F-4D97-AF65-F5344CB8AC3E}">
        <p14:creationId xmlns:p14="http://schemas.microsoft.com/office/powerpoint/2010/main" val="3243858526"/>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DCB0F18E-EA47-44FD-8AFD-5A842E43420A}"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Diagonal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timing/>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agonal Right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endParaRPr lang="en-US"/>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timing/>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2">
    <p:spTree>
      <p:nvGrpSpPr>
        <p:cNvPr id="1" name=""/>
        <p:cNvGrpSpPr/>
        <p:nvPr/>
      </p:nvGrpSpPr>
      <p:grpSpPr>
        <a:xfrm>
          <a:off x="0" y="0"/>
          <a: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ower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timing/>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ef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timing/>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righ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timing/>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op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timing/>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ottom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timing/>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8F2AF7B8-696D-4AB2-A54A-5E6B29BD6DD0}"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timing/>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endParaRPr lang="en-US"/>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endParaRPr lang="en-US"/>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ulleted_layout">
    <p:spTree>
      <p:nvGrpSpPr>
        <p:cNvPr id="1" name=""/>
        <p:cNvGrpSpPr/>
        <p:nvPr/>
      </p:nvGrpSpPr>
      <p:grpSpPr>
        <a:xfrm>
          <a:off x="0" y="0"/>
          <a: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2">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_layout_fullscreen">
    <p:bg>
      <p:bgRef idx="1001">
        <a:schemeClr val="bg2"/>
      </p:bgRef>
    </p:bg>
    <p:spTree>
      <p:nvGrpSpPr>
        <p:cNvPr id="1" name=""/>
        <p:cNvGrpSpPr/>
        <p:nvPr/>
      </p:nvGrpSpPr>
      <p:grpSpPr>
        <a:xfrm>
          <a:off x="0" y="0"/>
          <a: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st">
    <p:bg>
      <p:bgRef idx="1001">
        <a:schemeClr val="bg2"/>
      </p:bgRef>
    </p:bg>
    <p:spTree>
      <p:nvGrpSpPr>
        <p:cNvPr id="1" name=""/>
        <p:cNvGrpSpPr/>
        <p:nvPr/>
      </p:nvGrpSpPr>
      <p:grpSpPr>
        <a:xfrm>
          <a:off x="0" y="0"/>
          <a: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_layout">
    <p:bg>
      <p:bgRef idx="1001">
        <a:schemeClr val="bg2"/>
      </p:bgRef>
    </p:bg>
    <p:spTree>
      <p:nvGrpSpPr>
        <p:cNvPr id="1" name=""/>
        <p:cNvGrpSpPr/>
        <p:nvPr/>
      </p:nvGrpSpPr>
      <p:grpSpPr>
        <a:xfrm>
          <a:off x="0" y="0"/>
          <a: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ED2D99FD-FEF8-475A-9D47-162E5B9022FD}"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Top">
    <p:bg>
      <p:bgRef idx="1001">
        <a:schemeClr val="bg2"/>
      </p:bgRef>
    </p:bg>
    <p:spTree>
      <p:nvGrpSpPr>
        <p:cNvPr id="1" name=""/>
        <p:cNvGrpSpPr/>
        <p:nvPr/>
      </p:nvGrpSpPr>
      <p:grpSpPr>
        <a:xfrm>
          <a:off x="0" y="0"/>
          <a: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_layout_right">
    <p:bg>
      <p:bgRef idx="1001">
        <a:schemeClr val="bg2"/>
      </p:bgRef>
    </p:bg>
    <p:spTree>
      <p:nvGrpSpPr>
        <p:cNvPr id="1" name=""/>
        <p:cNvGrpSpPr/>
        <p:nvPr/>
      </p:nvGrpSpPr>
      <p:grpSpPr>
        <a:xfrm>
          <a:off x="0" y="0"/>
          <a: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Left sde">
    <p:bg>
      <p:bgRef idx="1001">
        <a:schemeClr val="bg2"/>
      </p:bgRef>
    </p:bg>
    <p:spTree>
      <p:nvGrpSpPr>
        <p:cNvPr id="1" name=""/>
        <p:cNvGrpSpPr/>
        <p:nvPr/>
      </p:nvGrpSpPr>
      <p:grpSpPr>
        <a:xfrm>
          <a:off x="0" y="0"/>
          <a: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2">
    <p:bg>
      <p:bgRef idx="1001">
        <a:schemeClr val="bg1"/>
      </p:bgRef>
    </p:bg>
    <p:spTree>
      <p:nvGrpSpPr>
        <p:cNvPr id="1" name=""/>
        <p:cNvGrpSpPr/>
        <p:nvPr/>
      </p:nvGrpSpPr>
      <p:grpSpPr>
        <a:xfrm>
          <a:off x="0" y="0"/>
          <a: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nk">
    <p:spTree>
      <p:nvGrpSpPr>
        <p:cNvPr id="1" name=""/>
        <p:cNvGrpSpPr/>
        <p:nvPr/>
      </p:nvGrpSpPr>
      <p:grpSpPr>
        <a:xfrm>
          <a:off x="0" y="0"/>
          <a:ext cx="0" cy="0"/>
        </a:xfrm>
      </p:grpSpPr>
    </p:spTree>
    <p:extLst>
      <p:ext uri="{BB962C8B-B14F-4D97-AF65-F5344CB8AC3E}">
        <p14:creationId xmlns:p14="http://schemas.microsoft.com/office/powerpoint/2010/main" val="545705601"/>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 Blank 2">
    <p:bg>
      <p:bgRef idx="1001">
        <a:schemeClr val="bg2"/>
      </p:bgRef>
    </p:bg>
    <p:spTree>
      <p:nvGrpSpPr>
        <p:cNvPr id="1" name=""/>
        <p:cNvGrpSpPr/>
        <p:nvPr/>
      </p:nvGrpSpPr>
      <p:grpSpPr>
        <a:xfrm>
          <a:off x="0" y="0"/>
          <a: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1"/>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ck Notes slide Layout">
    <p:bg bwMode="gray">
      <p:bgRef idx="1001">
        <a:schemeClr val="bg1"/>
      </p:bgRef>
    </p:bg>
    <p:spTree>
      <p:nvGrpSpPr>
        <p:cNvPr id="1" name=""/>
        <p:cNvGrpSpPr/>
        <p:nvPr/>
      </p:nvGrpSpPr>
      <p:grpSpPr>
        <a:xfrm>
          <a:off x="0" y="0"/>
          <a: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64C4380A-8FF5-456B-BFBC-252EA82A27E6}"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icrosoft Learn">
    <p:spTree>
      <p:nvGrpSpPr>
        <p:cNvPr id="1" name=""/>
        <p:cNvGrpSpPr/>
        <p:nvPr/>
      </p:nvGrpSpPr>
      <p:grpSpPr>
        <a:xfrm>
          <a:off x="0" y="0"/>
          <a: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1"/>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lide">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2"/>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3"/>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mp; Non-bulleted text">
    <p:spTree>
      <p:nvGrpSpPr>
        <p:cNvPr id="1" name=""/>
        <p:cNvGrpSpPr/>
        <p:nvPr/>
      </p:nvGrpSpPr>
      <p:grpSpPr>
        <a:xfrm>
          <a:off x="0" y="0"/>
          <a: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3515366879"/>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text">
    <p:spTree>
      <p:nvGrpSpPr>
        <p:cNvPr id="1" name=""/>
        <p:cNvGrpSpPr/>
        <p:nvPr/>
      </p:nvGrpSpPr>
      <p:grpSpPr>
        <a:xfrm>
          <a:off x="0" y="0"/>
          <a: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Non-bulleted text">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1382364211"/>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with Subheads">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timing/>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timing/>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a:p>
        </p:txBody>
      </p:sp>
    </p:spTree>
    <p:extLst>
      <p:ext uri="{BB962C8B-B14F-4D97-AF65-F5344CB8AC3E}">
        <p14:creationId xmlns:p14="http://schemas.microsoft.com/office/powerpoint/2010/main" val="3568387790"/>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7F02ABDE-42BF-4C21-88DB-04734C070C4A}"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 left side ">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mall title - half page">
    <p:spTree>
      <p:nvGrpSpPr>
        <p:cNvPr id="1" name=""/>
        <p:cNvGrpSpPr/>
        <p:nvPr/>
      </p:nvGrpSpPr>
      <p:grpSpPr>
        <a:xfrm>
          <a:off x="0" y="0"/>
          <a: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endParaRPr lang="en-US"/>
          </a:p>
        </p:txBody>
      </p:sp>
    </p:spTree>
    <p:extLst>
      <p:ext uri="{BB962C8B-B14F-4D97-AF65-F5344CB8AC3E}">
        <p14:creationId xmlns:p14="http://schemas.microsoft.com/office/powerpoint/2010/main" val="3934057093"/>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Diagonal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timing/>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agonal Right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timing/>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2">
    <p:spTree>
      <p:nvGrpSpPr>
        <p:cNvPr id="1" name=""/>
        <p:cNvGrpSpPr/>
        <p:nvPr/>
      </p:nvGrpSpPr>
      <p:grpSpPr>
        <a:xfrm>
          <a:off x="0" y="0"/>
          <a: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ower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timing/>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ef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timing/>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righ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timing/>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A18C05D8-E5C3-4F7E-8A8B-0DC477ACC6CC}"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op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timing/>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ottom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timing/>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timing/>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2">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veloper Code Layout full page">
    <p:bg>
      <p:bgRef idx="1001">
        <a:schemeClr val="bg2"/>
      </p:bgRef>
    </p:bg>
    <p:spTree>
      <p:nvGrpSpPr>
        <p:cNvPr id="1" name=""/>
        <p:cNvGrpSpPr/>
        <p:nvPr/>
      </p:nvGrpSpPr>
      <p:grpSpPr>
        <a:xfrm>
          <a:off x="0" y="0"/>
          <a: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B47A8D8D-9635-4BBF-942A-0D4355F22484}"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veloper Code Layout">
    <p:spTree>
      <p:nvGrpSpPr>
        <p:cNvPr id="1" name=""/>
        <p:cNvGrpSpPr/>
        <p:nvPr/>
      </p:nvGrpSpPr>
      <p:grpSpPr>
        <a:xfrm>
          <a:off x="0" y="0"/>
          <a: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timing/>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Bottom">
    <p:spTree>
      <p:nvGrpSpPr>
        <p:cNvPr id="1" name=""/>
        <p:cNvGrpSpPr/>
        <p:nvPr/>
      </p:nvGrpSpPr>
      <p:grpSpPr>
        <a:xfrm>
          <a:off x="0" y="0"/>
          <a: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Top">
    <p:spTree>
      <p:nvGrpSpPr>
        <p:cNvPr id="1" name=""/>
        <p:cNvGrpSpPr/>
        <p:nvPr/>
      </p:nvGrpSpPr>
      <p:grpSpPr>
        <a:xfrm>
          <a:off x="0" y="0"/>
          <a: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Right side">
    <p:bg>
      <p:bgRef idx="1001">
        <a:schemeClr val="bg2"/>
      </p:bgRef>
    </p:bg>
    <p:spTree>
      <p:nvGrpSpPr>
        <p:cNvPr id="1" name=""/>
        <p:cNvGrpSpPr/>
        <p:nvPr/>
      </p:nvGrpSpPr>
      <p:grpSpPr>
        <a:xfrm>
          <a:off x="0" y="0"/>
          <a: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Left sde">
    <p:bg>
      <p:bgRef idx="1001">
        <a:schemeClr val="bg2"/>
      </p:bgRef>
    </p:bg>
    <p:spTree>
      <p:nvGrpSpPr>
        <p:cNvPr id="1" name=""/>
        <p:cNvGrpSpPr/>
        <p:nvPr/>
      </p:nvGrpSpPr>
      <p:grpSpPr>
        <a:xfrm>
          <a:off x="0" y="0"/>
          <a: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mo slide">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p:bg>
      <p:bgRef idx="1001">
        <a:schemeClr val="bg2"/>
      </p:bgRef>
    </p:bg>
    <p:spTree>
      <p:nvGrpSpPr>
        <p:cNvPr id="1" name=""/>
        <p:cNvGrpSpPr/>
        <p:nvPr/>
      </p:nvGrpSpPr>
      <p:grpSpPr>
        <a:xfrm>
          <a:off x="0" y="0"/>
          <a: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2">
    <p:spTree>
      <p:nvGrpSpPr>
        <p:cNvPr id="1" name=""/>
        <p:cNvGrpSpPr/>
        <p:nvPr/>
      </p:nvGrpSpPr>
      <p:grpSpPr>
        <a:xfrm>
          <a:off x="0" y="0"/>
          <a: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nk">
    <p:spTree>
      <p:nvGrpSpPr>
        <p:cNvPr id="1" name=""/>
        <p:cNvGrpSpPr/>
        <p:nvPr/>
      </p:nvGrpSpPr>
      <p:grpSpPr>
        <a:xfrm>
          <a:off x="0" y="0"/>
          <a:ext cx="0" cy="0"/>
        </a:xfrm>
      </p:grpSpPr>
    </p:spTree>
    <p:extLst>
      <p:ext uri="{BB962C8B-B14F-4D97-AF65-F5344CB8AC3E}">
        <p14:creationId xmlns:p14="http://schemas.microsoft.com/office/powerpoint/2010/main" val="3176557123"/>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 Blank 2">
    <p:bg>
      <p:bgRef idx="1001">
        <a:schemeClr val="bg2"/>
      </p:bgRef>
    </p:bg>
    <p:spTree>
      <p:nvGrpSpPr>
        <p:cNvPr id="1" name=""/>
        <p:cNvGrpSpPr/>
        <p:nvPr/>
      </p:nvGrpSpPr>
      <p:grpSpPr>
        <a:xfrm>
          <a:off x="0" y="0"/>
          <a: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slideLayout" Target="../slideLayouts/slideLayout23.xml" /><Relationship Id="rId13" Type="http://schemas.openxmlformats.org/officeDocument/2006/relationships/slideLayout" Target="../slideLayouts/slideLayout24.xml" /><Relationship Id="rId14" Type="http://schemas.openxmlformats.org/officeDocument/2006/relationships/slideLayout" Target="../slideLayouts/slideLayout25.xml" /><Relationship Id="rId15" Type="http://schemas.openxmlformats.org/officeDocument/2006/relationships/slideLayout" Target="../slideLayouts/slideLayout26.xml" /><Relationship Id="rId16" Type="http://schemas.openxmlformats.org/officeDocument/2006/relationships/slideLayout" Target="../slideLayouts/slideLayout27.xml" /><Relationship Id="rId17" Type="http://schemas.openxmlformats.org/officeDocument/2006/relationships/slideLayout" Target="../slideLayouts/slideLayout28.xml" /><Relationship Id="rId18" Type="http://schemas.openxmlformats.org/officeDocument/2006/relationships/slideLayout" Target="../slideLayouts/slideLayout29.xml" /><Relationship Id="rId19" Type="http://schemas.openxmlformats.org/officeDocument/2006/relationships/slideLayout" Target="../slideLayouts/slideLayout30.xml" /><Relationship Id="rId2" Type="http://schemas.openxmlformats.org/officeDocument/2006/relationships/slideLayout" Target="../slideLayouts/slideLayout13.xml" /><Relationship Id="rId20" Type="http://schemas.openxmlformats.org/officeDocument/2006/relationships/slideLayout" Target="../slideLayouts/slideLayout31.xml" /><Relationship Id="rId21" Type="http://schemas.openxmlformats.org/officeDocument/2006/relationships/slideLayout" Target="../slideLayouts/slideLayout32.xml" /><Relationship Id="rId22" Type="http://schemas.openxmlformats.org/officeDocument/2006/relationships/slideLayout" Target="../slideLayouts/slideLayout33.xml" /><Relationship Id="rId23" Type="http://schemas.openxmlformats.org/officeDocument/2006/relationships/slideLayout" Target="../slideLayouts/slideLayout34.xml" /><Relationship Id="rId24" Type="http://schemas.openxmlformats.org/officeDocument/2006/relationships/slideLayout" Target="../slideLayouts/slideLayout35.xml" /><Relationship Id="rId25" Type="http://schemas.openxmlformats.org/officeDocument/2006/relationships/slideLayout" Target="../slideLayouts/slideLayout36.xml" /><Relationship Id="rId26" Type="http://schemas.openxmlformats.org/officeDocument/2006/relationships/slideLayout" Target="../slideLayouts/slideLayout37.xml" /><Relationship Id="rId27" Type="http://schemas.openxmlformats.org/officeDocument/2006/relationships/slideLayout" Target="../slideLayouts/slideLayout38.xml" /><Relationship Id="rId28" Type="http://schemas.openxmlformats.org/officeDocument/2006/relationships/slideLayout" Target="../slideLayouts/slideLayout39.xml" /><Relationship Id="rId29" Type="http://schemas.openxmlformats.org/officeDocument/2006/relationships/slideLayout" Target="../slideLayouts/slideLayout40.xml" /><Relationship Id="rId3" Type="http://schemas.openxmlformats.org/officeDocument/2006/relationships/slideLayout" Target="../slideLayouts/slideLayout14.xml" /><Relationship Id="rId30" Type="http://schemas.openxmlformats.org/officeDocument/2006/relationships/slideLayout" Target="../slideLayouts/slideLayout41.xml" /><Relationship Id="rId31" Type="http://schemas.openxmlformats.org/officeDocument/2006/relationships/slideLayout" Target="../slideLayouts/slideLayout42.xml" /><Relationship Id="rId32" Type="http://schemas.openxmlformats.org/officeDocument/2006/relationships/slideLayout" Target="../slideLayouts/slideLayout43.xml" /><Relationship Id="rId33" Type="http://schemas.openxmlformats.org/officeDocument/2006/relationships/slideLayout" Target="../slideLayouts/slideLayout44.xml" /><Relationship Id="rId34" Type="http://schemas.openxmlformats.org/officeDocument/2006/relationships/slideLayout" Target="../slideLayouts/slideLayout45.xml" /><Relationship Id="rId35" Type="http://schemas.openxmlformats.org/officeDocument/2006/relationships/slideLayout" Target="../slideLayouts/slideLayout46.xml" /><Relationship Id="rId36" Type="http://schemas.openxmlformats.org/officeDocument/2006/relationships/slideLayout" Target="../slideLayouts/slideLayout47.xml" /><Relationship Id="rId37" Type="http://schemas.openxmlformats.org/officeDocument/2006/relationships/slideLayout" Target="../slideLayouts/slideLayout48.xml" /><Relationship Id="rId38" Type="http://schemas.openxmlformats.org/officeDocument/2006/relationships/slideLayout" Target="../slideLayouts/slideLayout49.xml" /><Relationship Id="rId39" Type="http://schemas.openxmlformats.org/officeDocument/2006/relationships/slideLayout" Target="../slideLayouts/slideLayout50.xml" /><Relationship Id="rId4" Type="http://schemas.openxmlformats.org/officeDocument/2006/relationships/slideLayout" Target="../slideLayouts/slideLayout15.xml" /><Relationship Id="rId40" Type="http://schemas.openxmlformats.org/officeDocument/2006/relationships/slideLayout" Target="../slideLayouts/slideLayout51.xml" /><Relationship Id="rId41" Type="http://schemas.openxmlformats.org/officeDocument/2006/relationships/slideLayout" Target="../slideLayouts/slideLayout52.xml" /><Relationship Id="rId42" Type="http://schemas.openxmlformats.org/officeDocument/2006/relationships/slideLayout" Target="../slideLayouts/slideLayout53.xml" /><Relationship Id="rId43" Type="http://schemas.openxmlformats.org/officeDocument/2006/relationships/slideLayout" Target="../slideLayouts/slideLayout54.xml" /><Relationship Id="rId44" Type="http://schemas.openxmlformats.org/officeDocument/2006/relationships/slideLayout" Target="../slideLayouts/slideLayout55.xml" /><Relationship Id="rId45" Type="http://schemas.openxmlformats.org/officeDocument/2006/relationships/slideLayout" Target="../slideLayouts/slideLayout56.xml" /><Relationship Id="rId46" Type="http://schemas.openxmlformats.org/officeDocument/2006/relationships/slideLayout" Target="../slideLayouts/slideLayout57.xml" /><Relationship Id="rId47" Type="http://schemas.openxmlformats.org/officeDocument/2006/relationships/slideLayout" Target="../slideLayouts/slideLayout58.xml" /><Relationship Id="rId48" Type="http://schemas.openxmlformats.org/officeDocument/2006/relationships/slideLayout" Target="../slideLayouts/slideLayout59.xml" /><Relationship Id="rId49" Type="http://schemas.openxmlformats.org/officeDocument/2006/relationships/image" Target="../media/image17.emf" /><Relationship Id="rId5" Type="http://schemas.openxmlformats.org/officeDocument/2006/relationships/slideLayout" Target="../slideLayouts/slideLayout16.xml" /><Relationship Id="rId50" Type="http://schemas.openxmlformats.org/officeDocument/2006/relationships/theme" Target="../theme/theme2.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60.xml" /><Relationship Id="rId10" Type="http://schemas.openxmlformats.org/officeDocument/2006/relationships/slideLayout" Target="../slideLayouts/slideLayout69.xml" /><Relationship Id="rId11" Type="http://schemas.openxmlformats.org/officeDocument/2006/relationships/slideLayout" Target="../slideLayouts/slideLayout70.xml" /><Relationship Id="rId12" Type="http://schemas.openxmlformats.org/officeDocument/2006/relationships/slideLayout" Target="../slideLayouts/slideLayout71.xml" /><Relationship Id="rId13" Type="http://schemas.openxmlformats.org/officeDocument/2006/relationships/slideLayout" Target="../slideLayouts/slideLayout72.xml" /><Relationship Id="rId14" Type="http://schemas.openxmlformats.org/officeDocument/2006/relationships/slideLayout" Target="../slideLayouts/slideLayout73.xml" /><Relationship Id="rId15" Type="http://schemas.openxmlformats.org/officeDocument/2006/relationships/slideLayout" Target="../slideLayouts/slideLayout74.xml" /><Relationship Id="rId16" Type="http://schemas.openxmlformats.org/officeDocument/2006/relationships/slideLayout" Target="../slideLayouts/slideLayout75.xml" /><Relationship Id="rId17" Type="http://schemas.openxmlformats.org/officeDocument/2006/relationships/slideLayout" Target="../slideLayouts/slideLayout76.xml" /><Relationship Id="rId18" Type="http://schemas.openxmlformats.org/officeDocument/2006/relationships/slideLayout" Target="../slideLayouts/slideLayout77.xml" /><Relationship Id="rId19" Type="http://schemas.openxmlformats.org/officeDocument/2006/relationships/slideLayout" Target="../slideLayouts/slideLayout78.xml" /><Relationship Id="rId2" Type="http://schemas.openxmlformats.org/officeDocument/2006/relationships/slideLayout" Target="../slideLayouts/slideLayout61.xml" /><Relationship Id="rId20" Type="http://schemas.openxmlformats.org/officeDocument/2006/relationships/slideLayout" Target="../slideLayouts/slideLayout79.xml" /><Relationship Id="rId21" Type="http://schemas.openxmlformats.org/officeDocument/2006/relationships/slideLayout" Target="../slideLayouts/slideLayout80.xml" /><Relationship Id="rId22" Type="http://schemas.openxmlformats.org/officeDocument/2006/relationships/slideLayout" Target="../slideLayouts/slideLayout81.xml" /><Relationship Id="rId23" Type="http://schemas.openxmlformats.org/officeDocument/2006/relationships/slideLayout" Target="../slideLayouts/slideLayout82.xml" /><Relationship Id="rId24" Type="http://schemas.openxmlformats.org/officeDocument/2006/relationships/slideLayout" Target="../slideLayouts/slideLayout83.xml" /><Relationship Id="rId25" Type="http://schemas.openxmlformats.org/officeDocument/2006/relationships/slideLayout" Target="../slideLayouts/slideLayout84.xml" /><Relationship Id="rId26" Type="http://schemas.openxmlformats.org/officeDocument/2006/relationships/slideLayout" Target="../slideLayouts/slideLayout85.xml" /><Relationship Id="rId27" Type="http://schemas.openxmlformats.org/officeDocument/2006/relationships/slideLayout" Target="../slideLayouts/slideLayout86.xml" /><Relationship Id="rId28" Type="http://schemas.openxmlformats.org/officeDocument/2006/relationships/slideLayout" Target="../slideLayouts/slideLayout87.xml" /><Relationship Id="rId29" Type="http://schemas.openxmlformats.org/officeDocument/2006/relationships/slideLayout" Target="../slideLayouts/slideLayout88.xml" /><Relationship Id="rId3" Type="http://schemas.openxmlformats.org/officeDocument/2006/relationships/slideLayout" Target="../slideLayouts/slideLayout62.xml" /><Relationship Id="rId30" Type="http://schemas.openxmlformats.org/officeDocument/2006/relationships/slideLayout" Target="../slideLayouts/slideLayout89.xml" /><Relationship Id="rId31" Type="http://schemas.openxmlformats.org/officeDocument/2006/relationships/slideLayout" Target="../slideLayouts/slideLayout90.xml" /><Relationship Id="rId32" Type="http://schemas.openxmlformats.org/officeDocument/2006/relationships/slideLayout" Target="../slideLayouts/slideLayout91.xml" /><Relationship Id="rId33" Type="http://schemas.openxmlformats.org/officeDocument/2006/relationships/slideLayout" Target="../slideLayouts/slideLayout92.xml" /><Relationship Id="rId34" Type="http://schemas.openxmlformats.org/officeDocument/2006/relationships/slideLayout" Target="../slideLayouts/slideLayout93.xml" /><Relationship Id="rId35" Type="http://schemas.openxmlformats.org/officeDocument/2006/relationships/slideLayout" Target="../slideLayouts/slideLayout94.xml" /><Relationship Id="rId36" Type="http://schemas.openxmlformats.org/officeDocument/2006/relationships/slideLayout" Target="../slideLayouts/slideLayout95.xml" /><Relationship Id="rId37" Type="http://schemas.openxmlformats.org/officeDocument/2006/relationships/slideLayout" Target="../slideLayouts/slideLayout96.xml" /><Relationship Id="rId38" Type="http://schemas.openxmlformats.org/officeDocument/2006/relationships/slideLayout" Target="../slideLayouts/slideLayout97.xml" /><Relationship Id="rId39" Type="http://schemas.openxmlformats.org/officeDocument/2006/relationships/slideLayout" Target="../slideLayouts/slideLayout98.xml" /><Relationship Id="rId4" Type="http://schemas.openxmlformats.org/officeDocument/2006/relationships/slideLayout" Target="../slideLayouts/slideLayout63.xml" /><Relationship Id="rId40" Type="http://schemas.openxmlformats.org/officeDocument/2006/relationships/slideLayout" Target="../slideLayouts/slideLayout99.xml" /><Relationship Id="rId41" Type="http://schemas.openxmlformats.org/officeDocument/2006/relationships/slideLayout" Target="../slideLayouts/slideLayout100.xml" /><Relationship Id="rId42" Type="http://schemas.openxmlformats.org/officeDocument/2006/relationships/slideLayout" Target="../slideLayouts/slideLayout101.xml" /><Relationship Id="rId43" Type="http://schemas.openxmlformats.org/officeDocument/2006/relationships/image" Target="../media/image17.emf" /><Relationship Id="rId44" Type="http://schemas.openxmlformats.org/officeDocument/2006/relationships/theme" Target="../theme/theme3.xml" /><Relationship Id="rId5" Type="http://schemas.openxmlformats.org/officeDocument/2006/relationships/slideLayout" Target="../slideLayouts/slideLayout64.xml" /><Relationship Id="rId6" Type="http://schemas.openxmlformats.org/officeDocument/2006/relationships/slideLayout" Target="../slideLayouts/slideLayout65.xml" /><Relationship Id="rId7" Type="http://schemas.openxmlformats.org/officeDocument/2006/relationships/slideLayout" Target="../slideLayouts/slideLayout66.xml" /><Relationship Id="rId8" Type="http://schemas.openxmlformats.org/officeDocument/2006/relationships/slideLayout" Target="../slideLayouts/slideLayout67.xml" /><Relationship Id="rId9" Type="http://schemas.openxmlformats.org/officeDocument/2006/relationships/slideLayout" Target="../slideLayouts/slideLayout68.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102.xml" /><Relationship Id="rId10" Type="http://schemas.openxmlformats.org/officeDocument/2006/relationships/slideLayout" Target="../slideLayouts/slideLayout111.xml" /><Relationship Id="rId11" Type="http://schemas.openxmlformats.org/officeDocument/2006/relationships/slideLayout" Target="../slideLayouts/slideLayout112.xml" /><Relationship Id="rId12" Type="http://schemas.openxmlformats.org/officeDocument/2006/relationships/slideLayout" Target="../slideLayouts/slideLayout113.xml" /><Relationship Id="rId13" Type="http://schemas.openxmlformats.org/officeDocument/2006/relationships/slideLayout" Target="../slideLayouts/slideLayout114.xml" /><Relationship Id="rId14" Type="http://schemas.openxmlformats.org/officeDocument/2006/relationships/slideLayout" Target="../slideLayouts/slideLayout115.xml" /><Relationship Id="rId15" Type="http://schemas.openxmlformats.org/officeDocument/2006/relationships/slideLayout" Target="../slideLayouts/slideLayout116.xml" /><Relationship Id="rId16" Type="http://schemas.openxmlformats.org/officeDocument/2006/relationships/slideLayout" Target="../slideLayouts/slideLayout117.xml" /><Relationship Id="rId17" Type="http://schemas.openxmlformats.org/officeDocument/2006/relationships/slideLayout" Target="../slideLayouts/slideLayout118.xml" /><Relationship Id="rId18" Type="http://schemas.openxmlformats.org/officeDocument/2006/relationships/slideLayout" Target="../slideLayouts/slideLayout119.xml" /><Relationship Id="rId19" Type="http://schemas.openxmlformats.org/officeDocument/2006/relationships/slideLayout" Target="../slideLayouts/slideLayout120.xml" /><Relationship Id="rId2" Type="http://schemas.openxmlformats.org/officeDocument/2006/relationships/slideLayout" Target="../slideLayouts/slideLayout103.xml" /><Relationship Id="rId20" Type="http://schemas.openxmlformats.org/officeDocument/2006/relationships/slideLayout" Target="../slideLayouts/slideLayout121.xml" /><Relationship Id="rId21" Type="http://schemas.openxmlformats.org/officeDocument/2006/relationships/slideLayout" Target="../slideLayouts/slideLayout122.xml" /><Relationship Id="rId22" Type="http://schemas.openxmlformats.org/officeDocument/2006/relationships/slideLayout" Target="../slideLayouts/slideLayout123.xml" /><Relationship Id="rId23" Type="http://schemas.openxmlformats.org/officeDocument/2006/relationships/slideLayout" Target="../slideLayouts/slideLayout124.xml" /><Relationship Id="rId24" Type="http://schemas.openxmlformats.org/officeDocument/2006/relationships/slideLayout" Target="../slideLayouts/slideLayout125.xml" /><Relationship Id="rId25" Type="http://schemas.openxmlformats.org/officeDocument/2006/relationships/slideLayout" Target="../slideLayouts/slideLayout126.xml" /><Relationship Id="rId26" Type="http://schemas.openxmlformats.org/officeDocument/2006/relationships/slideLayout" Target="../slideLayouts/slideLayout127.xml" /><Relationship Id="rId27" Type="http://schemas.openxmlformats.org/officeDocument/2006/relationships/slideLayout" Target="../slideLayouts/slideLayout128.xml" /><Relationship Id="rId28" Type="http://schemas.openxmlformats.org/officeDocument/2006/relationships/slideLayout" Target="../slideLayouts/slideLayout129.xml" /><Relationship Id="rId29" Type="http://schemas.openxmlformats.org/officeDocument/2006/relationships/slideLayout" Target="../slideLayouts/slideLayout130.xml" /><Relationship Id="rId3" Type="http://schemas.openxmlformats.org/officeDocument/2006/relationships/slideLayout" Target="../slideLayouts/slideLayout104.xml" /><Relationship Id="rId30" Type="http://schemas.openxmlformats.org/officeDocument/2006/relationships/slideLayout" Target="../slideLayouts/slideLayout131.xml" /><Relationship Id="rId31" Type="http://schemas.openxmlformats.org/officeDocument/2006/relationships/slideLayout" Target="../slideLayouts/slideLayout132.xml" /><Relationship Id="rId32" Type="http://schemas.openxmlformats.org/officeDocument/2006/relationships/slideLayout" Target="../slideLayouts/slideLayout133.xml" /><Relationship Id="rId33" Type="http://schemas.openxmlformats.org/officeDocument/2006/relationships/slideLayout" Target="../slideLayouts/slideLayout134.xml" /><Relationship Id="rId34" Type="http://schemas.openxmlformats.org/officeDocument/2006/relationships/slideLayout" Target="../slideLayouts/slideLayout135.xml" /><Relationship Id="rId35" Type="http://schemas.openxmlformats.org/officeDocument/2006/relationships/slideLayout" Target="../slideLayouts/slideLayout136.xml" /><Relationship Id="rId36" Type="http://schemas.openxmlformats.org/officeDocument/2006/relationships/slideLayout" Target="../slideLayouts/slideLayout137.xml" /><Relationship Id="rId37" Type="http://schemas.openxmlformats.org/officeDocument/2006/relationships/slideLayout" Target="../slideLayouts/slideLayout138.xml" /><Relationship Id="rId38" Type="http://schemas.openxmlformats.org/officeDocument/2006/relationships/slideLayout" Target="../slideLayouts/slideLayout139.xml" /><Relationship Id="rId39" Type="http://schemas.openxmlformats.org/officeDocument/2006/relationships/slideLayout" Target="../slideLayouts/slideLayout140.xml" /><Relationship Id="rId4" Type="http://schemas.openxmlformats.org/officeDocument/2006/relationships/slideLayout" Target="../slideLayouts/slideLayout105.xml" /><Relationship Id="rId40" Type="http://schemas.openxmlformats.org/officeDocument/2006/relationships/slideLayout" Target="../slideLayouts/slideLayout141.xml" /><Relationship Id="rId41" Type="http://schemas.openxmlformats.org/officeDocument/2006/relationships/slideLayout" Target="../slideLayouts/slideLayout142.xml" /><Relationship Id="rId42" Type="http://schemas.openxmlformats.org/officeDocument/2006/relationships/slideLayout" Target="../slideLayouts/slideLayout143.xml" /><Relationship Id="rId43" Type="http://schemas.openxmlformats.org/officeDocument/2006/relationships/image" Target="../media/image17.emf" /><Relationship Id="rId44" Type="http://schemas.openxmlformats.org/officeDocument/2006/relationships/theme" Target="../theme/theme4.xml" /><Relationship Id="rId5" Type="http://schemas.openxmlformats.org/officeDocument/2006/relationships/slideLayout" Target="../slideLayouts/slideLayout106.xml" /><Relationship Id="rId6" Type="http://schemas.openxmlformats.org/officeDocument/2006/relationships/slideLayout" Target="../slideLayouts/slideLayout107.xml" /><Relationship Id="rId7" Type="http://schemas.openxmlformats.org/officeDocument/2006/relationships/slideLayout" Target="../slideLayouts/slideLayout108.xml" /><Relationship Id="rId8" Type="http://schemas.openxmlformats.org/officeDocument/2006/relationships/slideLayout" Target="../slideLayouts/slideLayout109.xml" /><Relationship Id="rId9" Type="http://schemas.openxmlformats.org/officeDocument/2006/relationships/slideLayout" Target="../slideLayouts/slideLayout110.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9"/>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iming/>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2"/>
      </p:bgRef>
    </p:bg>
    <p:spTree>
      <p:nvGrpSpPr>
        <p:cNvPr id="1" name=""/>
        <p:cNvGrpSpPr/>
        <p:nvPr/>
      </p:nvGrpSpPr>
      <p:grpSpPr>
        <a:xfrm>
          <a:off x="0" y="0"/>
          <a: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3"/>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iming/>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3"/>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iming/>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9.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0.xml" /><Relationship Id="rId3" Type="http://schemas.openxmlformats.org/officeDocument/2006/relationships/hyperlink" Target="https://azure.microsoft.com/pricing/member-offers/msdn-benefits-details/" TargetMode="External" /><Relationship Id="rId4" Type="http://schemas.openxmlformats.org/officeDocument/2006/relationships/hyperlink" Target="https://www.visualstudio.com/dev-essentials/" TargetMode="Externa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1.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2.xml" /><Relationship Id="rId3" Type="http://schemas.openxmlformats.org/officeDocument/2006/relationships/hyperlink" Target="https://portal.azure.com/#create/Microsoft.Template/uri/https%3A%2F%2Fraw.githubusercontent.com%2FAzure%2Fazure-quickstart-templates%2Fmaster%2F101-databricks-workspace%2Fazuredeploy.json" TargetMode="External" /><Relationship Id="rId4" Type="http://schemas.openxmlformats.org/officeDocument/2006/relationships/hyperlink" Target="https://azure.microsoft.com/regions/services/" TargetMode="Externa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3.xml" /><Relationship Id="rId3" Type="http://schemas.openxmlformats.org/officeDocument/2006/relationships/image" Target="../media/image18.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4.xml" /><Relationship Id="rId3" Type="http://schemas.openxmlformats.org/officeDocument/2006/relationships/image" Target="../media/image19.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5.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16.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7.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18.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1.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9.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20.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1.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22.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3.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53.xml" /><Relationship Id="rId2" Type="http://schemas.openxmlformats.org/officeDocument/2006/relationships/notesSlide" Target="../notesSlides/notesSlide24.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5.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26.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7.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8.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2.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9.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0.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31.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2.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3.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4.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3.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4.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5.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6.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7.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Read data in CSV format</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this unit, you need to complete the exercises within a Databricks Notebook.</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Unit Pre-requisites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b="1"/>
              <a:t>Microsoft Azure Account</a:t>
            </a:r>
            <a:r>
              <a:t>: You will need a valid and active Azure account for the Azure labs.</a:t>
            </a:r>
          </a:p>
        </p:txBody>
      </p:sp>
      <p:sp>
        <p:nvSpPr>
          <p:cNvPr id="4" name="New shape"/>
          <p:cNvSpPr/>
          <p:nvPr/>
        </p:nvSpPr>
        <p:spPr>
          <a:xfrm>
            <a:off x="609600" y="2517013"/>
            <a:ext cx="10972800" cy="1572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If you are a Visual Studio Active Subscriber, you are entitled to Azure credits per month. You can refer to this </a:t>
            </a:r>
            <a:r>
              <a:rPr sz="1800">
                <a:solidFill>
                  <a:srgbClr val="000000"/>
                </a:solidFill>
                <a:hlinkClick r:id="rId3"/>
              </a:rPr>
              <a:t>link</a:t>
            </a:r>
            <a:r>
              <a:rPr sz="1800">
                <a:solidFill>
                  <a:srgbClr val="000000"/>
                </a:solidFill>
              </a:rPr>
              <a:t> to find out more including how to activate and start using your monthly Azure credit.</a:t>
            </a:r>
          </a:p>
          <a:p>
            <a:pPr marL="635000" indent="-365760">
              <a:spcBef>
                <a:spcPct val="20000"/>
              </a:spcBef>
              <a:spcAft>
                <a:spcPct val="20000"/>
              </a:spcAft>
              <a:buChar char="•"/>
            </a:pPr>
            <a:r>
              <a:rPr sz="1800">
                <a:solidFill>
                  <a:srgbClr val="000000"/>
                </a:solidFill>
              </a:rPr>
              <a:t>If you are not a Visual Studio Subscriber, you can sign up for the FREE </a:t>
            </a:r>
            <a:r>
              <a:rPr sz="1800">
                <a:solidFill>
                  <a:srgbClr val="000000"/>
                </a:solidFill>
                <a:hlinkClick r:id="rId4"/>
              </a:rPr>
              <a:t>Visual Studio Dev Essentials</a:t>
            </a:r>
            <a:r>
              <a:rPr sz="1800">
                <a:solidFill>
                  <a:srgbClr val="000000"/>
                </a:solidFill>
              </a:rPr>
              <a:t> program to create Azure free account.</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the required resources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complete this lab, you will need to deploy an Azure Databricks workspace in your Azure subscription.</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Deploy an Azure Databricks workspace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Click the following button to open the Azure Resource Manager Template (ARM) template in the Azure portal.</a:t>
            </a:r>
          </a:p>
        </p:txBody>
      </p:sp>
      <p:sp>
        <p:nvSpPr>
          <p:cNvPr id="4" name="New shape"/>
          <p:cNvSpPr/>
          <p:nvPr/>
        </p:nvSpPr>
        <p:spPr>
          <a:xfrm>
            <a:off x="609600" y="2517013"/>
            <a:ext cx="10972800" cy="38465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400">
                <a:solidFill>
                  <a:srgbClr val="000000"/>
                </a:solidFill>
              </a:rPr>
              <a:t>Click the following button to open the Azure Resource Manager Template (ARM) template in the Azure portal. </a:t>
            </a:r>
            <a:r>
              <a:rPr sz="1400">
                <a:solidFill>
                  <a:srgbClr val="000000"/>
                </a:solidFill>
                <a:hlinkClick r:id="rId3"/>
              </a:rPr>
              <a:t>Deploy Databricks from the ARM Template</a:t>
            </a:r>
          </a:p>
          <a:p>
            <a:pPr marL="635000" indent="-365760">
              <a:spcBef>
                <a:spcPct val="20000"/>
              </a:spcBef>
              <a:spcAft>
                <a:spcPct val="20000"/>
              </a:spcAft>
              <a:buChar char="•"/>
            </a:pPr>
            <a:r>
              <a:rPr sz="1400">
                <a:solidFill>
                  <a:srgbClr val="000000"/>
                </a:solidFill>
              </a:rPr>
              <a:t>Provide the required values to create your Azure Databricks workspace:</a:t>
            </a:r>
          </a:p>
          <a:p>
            <a:pPr marL="1270000" lvl="1" indent="-365760">
              <a:spcBef>
                <a:spcPct val="20000"/>
              </a:spcBef>
              <a:spcAft>
                <a:spcPct val="20000"/>
              </a:spcAft>
              <a:buChar char="•"/>
            </a:pPr>
            <a:r>
              <a:rPr sz="1400" b="1">
                <a:solidFill>
                  <a:srgbClr val="000000"/>
                </a:solidFill>
              </a:rPr>
              <a:t>Subscription</a:t>
            </a:r>
            <a:r>
              <a:rPr sz="1400">
                <a:solidFill>
                  <a:srgbClr val="000000"/>
                </a:solidFill>
              </a:rPr>
              <a:t>: Choose the Azure Subscription in which to deploy the workspace.</a:t>
            </a:r>
          </a:p>
          <a:p>
            <a:pPr marL="1270000" lvl="1" indent="-365760">
              <a:spcBef>
                <a:spcPct val="20000"/>
              </a:spcBef>
              <a:spcAft>
                <a:spcPct val="20000"/>
              </a:spcAft>
              <a:buChar char="•"/>
            </a:pPr>
            <a:r>
              <a:rPr sz="1400" b="1">
                <a:solidFill>
                  <a:srgbClr val="000000"/>
                </a:solidFill>
              </a:rPr>
              <a:t>Resource Group</a:t>
            </a:r>
            <a:r>
              <a:rPr sz="1400">
                <a:solidFill>
                  <a:srgbClr val="000000"/>
                </a:solidFill>
              </a:rPr>
              <a:t>: Leave at Create new and provide a name for the new resource group.</a:t>
            </a:r>
          </a:p>
          <a:p>
            <a:pPr marL="1270000" lvl="1" indent="-365760">
              <a:spcBef>
                <a:spcPct val="20000"/>
              </a:spcBef>
              <a:spcAft>
                <a:spcPct val="20000"/>
              </a:spcAft>
              <a:buChar char="•"/>
            </a:pPr>
            <a:r>
              <a:rPr sz="1400" b="1">
                <a:solidFill>
                  <a:srgbClr val="000000"/>
                </a:solidFill>
              </a:rPr>
              <a:t>Location</a:t>
            </a:r>
            <a:r>
              <a:rPr sz="1400">
                <a:solidFill>
                  <a:srgbClr val="000000"/>
                </a:solidFill>
              </a:rPr>
              <a:t>: Select a location near you for deployment. For the list of regions supported by Azure Databricks, see </a:t>
            </a:r>
            <a:r>
              <a:rPr sz="1400">
                <a:solidFill>
                  <a:srgbClr val="000000"/>
                </a:solidFill>
                <a:hlinkClick r:id="rId4"/>
              </a:rPr>
              <a:t>Azure services available by region</a:t>
            </a:r>
            <a:r>
              <a:rPr sz="1400">
                <a:solidFill>
                  <a:srgbClr val="000000"/>
                </a:solidFill>
              </a:rPr>
              <a:t>.</a:t>
            </a:r>
          </a:p>
          <a:p>
            <a:pPr marL="1270000" lvl="1" indent="-365760">
              <a:spcBef>
                <a:spcPct val="20000"/>
              </a:spcBef>
              <a:spcAft>
                <a:spcPct val="20000"/>
              </a:spcAft>
              <a:buChar char="•"/>
            </a:pPr>
            <a:r>
              <a:rPr sz="1400" b="1">
                <a:solidFill>
                  <a:srgbClr val="000000"/>
                </a:solidFill>
              </a:rPr>
              <a:t>Workspace Name</a:t>
            </a:r>
            <a:r>
              <a:rPr sz="1400">
                <a:solidFill>
                  <a:srgbClr val="000000"/>
                </a:solidFill>
              </a:rPr>
              <a:t>: Provide a name for your workspace.</a:t>
            </a:r>
          </a:p>
          <a:p>
            <a:pPr marL="1270000" lvl="1" indent="-365760">
              <a:spcBef>
                <a:spcPct val="20000"/>
              </a:spcBef>
              <a:spcAft>
                <a:spcPct val="20000"/>
              </a:spcAft>
              <a:buChar char="•"/>
            </a:pPr>
            <a:r>
              <a:rPr sz="1400" b="1">
                <a:solidFill>
                  <a:srgbClr val="000000"/>
                </a:solidFill>
              </a:rPr>
              <a:t>Pricing Tier</a:t>
            </a:r>
            <a:r>
              <a:rPr sz="1400">
                <a:solidFill>
                  <a:srgbClr val="000000"/>
                </a:solidFill>
              </a:rPr>
              <a:t>: Ensure </a:t>
            </a:r>
            <a:r>
              <a:rPr sz="1400">
                <a:solidFill>
                  <a:srgbClr val="000000"/>
                </a:solidFill>
              </a:rPr>
              <a:t>premium</a:t>
            </a:r>
            <a:r>
              <a:rPr sz="1400">
                <a:solidFill>
                  <a:srgbClr val="000000"/>
                </a:solidFill>
              </a:rPr>
              <a:t> is selected.</a:t>
            </a:r>
          </a:p>
          <a:p>
            <a:pPr marL="635000" indent="-365760">
              <a:spcBef>
                <a:spcPct val="20000"/>
              </a:spcBef>
              <a:spcAft>
                <a:spcPct val="20000"/>
              </a:spcAft>
              <a:buChar char="•"/>
            </a:pPr>
            <a:r>
              <a:rPr sz="1400">
                <a:solidFill>
                  <a:srgbClr val="000000"/>
                </a:solidFill>
              </a:rPr>
              <a:t>Accept the terms and conditions.</a:t>
            </a:r>
          </a:p>
          <a:p>
            <a:pPr marL="635000" indent="-365760">
              <a:spcBef>
                <a:spcPct val="20000"/>
              </a:spcBef>
              <a:spcAft>
                <a:spcPct val="20000"/>
              </a:spcAft>
              <a:buChar char="•"/>
            </a:pPr>
            <a:r>
              <a:rPr sz="1400">
                <a:solidFill>
                  <a:srgbClr val="000000"/>
                </a:solidFill>
              </a:rPr>
              <a:t>Select Purchase.</a:t>
            </a:r>
          </a:p>
          <a:p>
            <a:pPr marL="635000" indent="-365760">
              <a:spcBef>
                <a:spcPct val="20000"/>
              </a:spcBef>
              <a:spcAft>
                <a:spcPct val="20000"/>
              </a:spcAft>
              <a:buChar char="•"/>
            </a:pPr>
            <a:r>
              <a:rPr sz="1400">
                <a:solidFill>
                  <a:srgbClr val="000000"/>
                </a:solidFill>
              </a:rPr>
              <a:t>The workspace creation takes a few minutes. During workspace creation, the portal displays the Submitting deployment for Azure Databricks tile on the right side. You may need to scroll right on your dashboard to see the tile. There is also a progress bar displayed near the top of the screen. You can watch either area for progress.</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 cluster</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your Azure Databricks workspace creation is complete, select the link to go to the resource.</a:t>
            </a:r>
          </a:p>
        </p:txBody>
      </p:sp>
      <p:pic>
        <p:nvPicPr>
          <p:cNvPr id="4" name="New picture" descr="The create cluster page."/>
          <p:cNvPicPr/>
          <p:nvPr/>
        </p:nvPicPr>
        <p:blipFill>
          <a:blip r:embed="rId3"/>
          <a:stretch>
            <a:fillRect/>
          </a:stretch>
        </p:blipFill>
        <p:spPr>
          <a:xfrm>
            <a:off x="3605069" y="2517013"/>
            <a:ext cx="4981863" cy="4112514"/>
          </a:xfrm>
          <a:prstGeom prst="rect">
            <a:avLst/>
          </a:prstGeom>
        </p:spPr>
      </p:pic>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Clone the Databricks archive</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If you do not currently have your Azure Databricks workspace open: in the Azure portal, navigate to your deployed Azure Databricks workspace and select </a:t>
            </a:r>
            <a:r>
              <a:rPr b="1"/>
              <a:t>Launch Workspace</a:t>
            </a:r>
            <a:r>
              <a:t>.</a:t>
            </a:r>
          </a:p>
        </p:txBody>
      </p:sp>
      <p:pic>
        <p:nvPicPr>
          <p:cNvPr id="4" name="New picture" descr="The menu option to import the archive."/>
          <p:cNvPicPr/>
          <p:nvPr/>
        </p:nvPicPr>
        <p:blipFill>
          <a:blip r:embed="rId3"/>
          <a:stretch>
            <a:fillRect/>
          </a:stretch>
        </p:blipFill>
        <p:spPr>
          <a:xfrm>
            <a:off x="948911" y="2922397"/>
            <a:ext cx="4502979" cy="3728466"/>
          </a:xfrm>
          <a:prstGeom prst="rect">
            <a:avLst/>
          </a:prstGeom>
        </p:spPr>
      </p:pic>
      <p:sp>
        <p:nvSpPr>
          <p:cNvPr id="5" name="New shape"/>
          <p:cNvSpPr/>
          <p:nvPr/>
        </p:nvSpPr>
        <p:spPr>
          <a:xfrm>
            <a:off x="6400800" y="4274566"/>
            <a:ext cx="5181600" cy="1024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Select </a:t>
            </a:r>
            <a:r>
              <a:rPr sz="1800" b="1">
                <a:solidFill>
                  <a:srgbClr val="000000"/>
                </a:solidFill>
              </a:rPr>
              <a:t>Import</a:t>
            </a:r>
            <a:r>
              <a:rPr sz="1800">
                <a:solidFill>
                  <a:srgbClr val="000000"/>
                </a:solidFill>
              </a:rPr>
              <a:t>.</a:t>
            </a:r>
          </a:p>
          <a:p>
            <a:pPr marL="381000" indent="-365760">
              <a:spcBef>
                <a:spcPct val="20000"/>
              </a:spcBef>
              <a:spcAft>
                <a:spcPct val="20000"/>
              </a:spcAft>
              <a:buChar char="•"/>
            </a:pPr>
            <a:r>
              <a:rPr sz="1800">
                <a:solidFill>
                  <a:srgbClr val="000000"/>
                </a:solidFill>
              </a:rPr>
              <a:t>Select the </a:t>
            </a:r>
            <a:r>
              <a:rPr sz="1800" b="1">
                <a:solidFill>
                  <a:srgbClr val="000000"/>
                </a:solidFill>
              </a:rPr>
              <a:t>03-Reading-and-writing-data-in-Azure-Databricks</a:t>
            </a:r>
            <a:r>
              <a:rPr sz="1800">
                <a:solidFill>
                  <a:srgbClr val="000000"/>
                </a:solidFill>
              </a:rPr>
              <a:t> folder that appears.</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Complete the following notebook</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Open the </a:t>
            </a:r>
            <a:r>
              <a:rPr b="1"/>
              <a:t>1.Reading Data - CSV</a:t>
            </a:r>
            <a:r>
              <a:t> notebook.</a:t>
            </a:r>
          </a:p>
        </p:txBody>
      </p:sp>
      <p:sp>
        <p:nvSpPr>
          <p:cNvPr id="4" name="New shape"/>
          <p:cNvSpPr/>
          <p:nvPr/>
        </p:nvSpPr>
        <p:spPr>
          <a:xfrm>
            <a:off x="609600" y="2111629"/>
            <a:ext cx="109728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Start working with the API documentation</a:t>
            </a:r>
          </a:p>
          <a:p>
            <a:pPr marL="635000" indent="-365760">
              <a:spcBef>
                <a:spcPct val="20000"/>
              </a:spcBef>
              <a:spcAft>
                <a:spcPct val="20000"/>
              </a:spcAft>
              <a:buChar char="•"/>
            </a:pPr>
            <a:r>
              <a:rPr sz="1800">
                <a:solidFill>
                  <a:srgbClr val="000000"/>
                </a:solidFill>
              </a:rPr>
              <a:t>Introduce the class </a:t>
            </a:r>
            <a:r>
              <a:rPr sz="1800">
                <a:solidFill>
                  <a:srgbClr val="000000"/>
                </a:solidFill>
              </a:rPr>
              <a:t>SparkSession</a:t>
            </a:r>
            <a:r>
              <a:rPr sz="1800">
                <a:solidFill>
                  <a:srgbClr val="000000"/>
                </a:solidFill>
              </a:rPr>
              <a:t> and other entry points</a:t>
            </a:r>
          </a:p>
          <a:p>
            <a:pPr marL="635000" indent="-365760">
              <a:spcBef>
                <a:spcPct val="20000"/>
              </a:spcBef>
              <a:spcAft>
                <a:spcPct val="20000"/>
              </a:spcAft>
              <a:buChar char="•"/>
            </a:pPr>
            <a:r>
              <a:rPr sz="1800">
                <a:solidFill>
                  <a:srgbClr val="000000"/>
                </a:solidFill>
              </a:rPr>
              <a:t>Introduce the class </a:t>
            </a:r>
            <a:r>
              <a:rPr sz="1800">
                <a:solidFill>
                  <a:srgbClr val="000000"/>
                </a:solidFill>
              </a:rPr>
              <a:t>DataFrameReader</a:t>
            </a:r>
          </a:p>
          <a:p>
            <a:pPr marL="635000" indent="-365760">
              <a:spcBef>
                <a:spcPct val="20000"/>
              </a:spcBef>
              <a:spcAft>
                <a:spcPct val="20000"/>
              </a:spcAft>
              <a:buChar char="•"/>
            </a:pPr>
            <a:r>
              <a:rPr sz="1800">
                <a:solidFill>
                  <a:srgbClr val="000000"/>
                </a:solidFill>
              </a:rPr>
              <a:t>Read data from: </a:t>
            </a:r>
          </a:p>
          <a:p>
            <a:pPr marL="1270000" lvl="1" indent="-365760">
              <a:spcBef>
                <a:spcPct val="20000"/>
              </a:spcBef>
              <a:spcAft>
                <a:spcPct val="20000"/>
              </a:spcAft>
              <a:buChar char="•"/>
            </a:pPr>
            <a:r>
              <a:rPr sz="1800">
                <a:solidFill>
                  <a:srgbClr val="000000"/>
                </a:solidFill>
              </a:rPr>
              <a:t>CSV without a Schema</a:t>
            </a:r>
          </a:p>
          <a:p>
            <a:pPr marL="1270000" lvl="1" indent="-365760">
              <a:spcBef>
                <a:spcPct val="20000"/>
              </a:spcBef>
              <a:spcAft>
                <a:spcPct val="20000"/>
              </a:spcAft>
              <a:buChar char="•"/>
            </a:pPr>
            <a:r>
              <a:rPr sz="1800">
                <a:solidFill>
                  <a:srgbClr val="000000"/>
                </a:solidFill>
              </a:rPr>
              <a:t>CSV with a Schema</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Read data in JSON format</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Read data in JSON format</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your Azure Databricks workspace, open the </a:t>
            </a:r>
            <a:r>
              <a:rPr b="1"/>
              <a:t>03-Reading-and-writing-data-in-Azure-Databricks</a:t>
            </a:r>
            <a:r>
              <a:t> folder that you imported within your user folder.</a:t>
            </a:r>
          </a:p>
        </p:txBody>
      </p:sp>
      <p:sp>
        <p:nvSpPr>
          <p:cNvPr id="4" name="New shape"/>
          <p:cNvSpPr/>
          <p:nvPr/>
        </p:nvSpPr>
        <p:spPr>
          <a:xfrm>
            <a:off x="609600" y="2922396"/>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Read data from: </a:t>
            </a:r>
          </a:p>
          <a:p>
            <a:pPr marL="1270000" lvl="1" indent="-365760">
              <a:spcBef>
                <a:spcPct val="20000"/>
              </a:spcBef>
              <a:spcAft>
                <a:spcPct val="20000"/>
              </a:spcAft>
              <a:buChar char="•"/>
            </a:pPr>
            <a:r>
              <a:rPr sz="1800">
                <a:solidFill>
                  <a:srgbClr val="000000"/>
                </a:solidFill>
              </a:rPr>
              <a:t>JSON without a Schema</a:t>
            </a:r>
          </a:p>
          <a:p>
            <a:pPr marL="1270000" lvl="1" indent="-365760">
              <a:spcBef>
                <a:spcPct val="20000"/>
              </a:spcBef>
              <a:spcAft>
                <a:spcPct val="20000"/>
              </a:spcAft>
              <a:buChar char="•"/>
            </a:pPr>
            <a:r>
              <a:rPr sz="1800">
                <a:solidFill>
                  <a:srgbClr val="000000"/>
                </a:solidFill>
              </a:rPr>
              <a:t>JSON with a Schema</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Read data in Parquet format</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Read and write data in Azure Databricks</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Read data in Parquet format</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your Azure Databricks workspace, open the </a:t>
            </a:r>
            <a:r>
              <a:rPr b="1"/>
              <a:t>03-Reading-and-writing-data-in-Azure-Databricks</a:t>
            </a:r>
            <a:r>
              <a:t> folder that you imported within your user folder.</a:t>
            </a:r>
          </a:p>
        </p:txBody>
      </p:sp>
      <p:sp>
        <p:nvSpPr>
          <p:cNvPr id="4" name="New shape"/>
          <p:cNvSpPr/>
          <p:nvPr/>
        </p:nvSpPr>
        <p:spPr>
          <a:xfrm>
            <a:off x="609600" y="2922397"/>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Introduce the Parquet file format</a:t>
            </a:r>
          </a:p>
          <a:p>
            <a:pPr marL="635000" indent="-365760">
              <a:spcBef>
                <a:spcPct val="20000"/>
              </a:spcBef>
              <a:spcAft>
                <a:spcPct val="20000"/>
              </a:spcAft>
              <a:buChar char="•"/>
            </a:pPr>
            <a:r>
              <a:rPr sz="1800">
                <a:solidFill>
                  <a:srgbClr val="000000"/>
                </a:solidFill>
              </a:rPr>
              <a:t>Read data from: </a:t>
            </a:r>
          </a:p>
          <a:p>
            <a:pPr marL="1270000" lvl="1" indent="-365760">
              <a:spcBef>
                <a:spcPct val="20000"/>
              </a:spcBef>
              <a:spcAft>
                <a:spcPct val="20000"/>
              </a:spcAft>
              <a:buChar char="•"/>
            </a:pPr>
            <a:r>
              <a:rPr sz="1800">
                <a:solidFill>
                  <a:srgbClr val="000000"/>
                </a:solidFill>
              </a:rPr>
              <a:t>Parquet files without a schema</a:t>
            </a:r>
          </a:p>
          <a:p>
            <a:pPr marL="1270000" lvl="1" indent="-365760">
              <a:spcBef>
                <a:spcPct val="20000"/>
              </a:spcBef>
              <a:spcAft>
                <a:spcPct val="20000"/>
              </a:spcAft>
              <a:buChar char="•"/>
            </a:pPr>
            <a:r>
              <a:rPr sz="1800">
                <a:solidFill>
                  <a:srgbClr val="000000"/>
                </a:solidFill>
              </a:rPr>
              <a:t>Parquet files with a schema</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Read data stored in tables and views</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Read data stored in tables and views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your Azure Databricks workspace, open the </a:t>
            </a:r>
            <a:r>
              <a:rPr b="1"/>
              <a:t>03-Reading-and-writing-data-in-Azure-Databricks</a:t>
            </a:r>
            <a:r>
              <a:t> folder that you imported within your user folder.</a:t>
            </a:r>
          </a:p>
        </p:txBody>
      </p:sp>
      <p:sp>
        <p:nvSpPr>
          <p:cNvPr id="4" name="New shape"/>
          <p:cNvSpPr/>
          <p:nvPr/>
        </p:nvSpPr>
        <p:spPr>
          <a:xfrm>
            <a:off x="609600" y="2922396"/>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Demonstrate how to pre-register data sources in Azure Databricks</a:t>
            </a:r>
          </a:p>
          <a:p>
            <a:pPr marL="635000" indent="-365760">
              <a:spcBef>
                <a:spcPct val="20000"/>
              </a:spcBef>
              <a:spcAft>
                <a:spcPct val="20000"/>
              </a:spcAft>
              <a:buChar char="•"/>
            </a:pPr>
            <a:r>
              <a:rPr sz="1800">
                <a:solidFill>
                  <a:srgbClr val="000000"/>
                </a:solidFill>
              </a:rPr>
              <a:t>Introduce temporary views over files</a:t>
            </a:r>
          </a:p>
          <a:p>
            <a:pPr marL="635000" indent="-365760">
              <a:spcBef>
                <a:spcPct val="20000"/>
              </a:spcBef>
              <a:spcAft>
                <a:spcPct val="20000"/>
              </a:spcAft>
              <a:buChar char="•"/>
            </a:pPr>
            <a:r>
              <a:rPr sz="1800">
                <a:solidFill>
                  <a:srgbClr val="000000"/>
                </a:solidFill>
              </a:rPr>
              <a:t>Read data from tables/views</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Write data</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Write data</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your Azure Databricks workspace, open the </a:t>
            </a:r>
            <a:r>
              <a:rPr b="1"/>
              <a:t>03-Reading-and-writing-data-in-Azure-Databricks</a:t>
            </a:r>
            <a:r>
              <a:t> folder that you imported within your user folder.</a:t>
            </a:r>
          </a:p>
        </p:txBody>
      </p:sp>
      <p:sp>
        <p:nvSpPr>
          <p:cNvPr id="4" name="New shape"/>
          <p:cNvSpPr/>
          <p:nvPr/>
        </p:nvSpPr>
        <p:spPr>
          <a:xfrm>
            <a:off x="609600" y="2922397"/>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Write data to a Parquet file</a:t>
            </a:r>
          </a:p>
          <a:p>
            <a:pPr marL="635000" indent="-365760">
              <a:spcBef>
                <a:spcPct val="20000"/>
              </a:spcBef>
              <a:spcAft>
                <a:spcPct val="20000"/>
              </a:spcAft>
              <a:buChar char="•"/>
            </a:pPr>
            <a:r>
              <a:rPr sz="1800">
                <a:solidFill>
                  <a:srgbClr val="000000"/>
                </a:solidFill>
              </a:rPr>
              <a:t>Read the Parquet file back and display the results</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Exercises: Read and write data</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Exercises: Read and write data</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your Azure Databricks workspace, open the </a:t>
            </a:r>
            <a:r>
              <a:rPr b="1"/>
              <a:t>03-Reading-and-writing-data-in-Azure-Databricks</a:t>
            </a:r>
            <a:r>
              <a:t> folder that you imported within your user folder.</a:t>
            </a:r>
          </a:p>
        </p:txBody>
      </p:sp>
      <p:sp>
        <p:nvSpPr>
          <p:cNvPr id="4" name="New shape"/>
          <p:cNvSpPr/>
          <p:nvPr/>
        </p:nvSpPr>
        <p:spPr>
          <a:xfrm>
            <a:off x="609600" y="2922397"/>
            <a:ext cx="10972800" cy="3728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do you list files in DBFS within a notebook?</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ls /my-file-path</a:t>
            </a:r>
          </a:p>
          <a:p>
            <a:pPr lvl="1" indent="-457200">
              <a:spcAft>
                <a:spcPct val="15000"/>
              </a:spcAft>
              <a:buAutoNum type="alphaUcPeriod"/>
            </a:pPr>
            <a:r>
              <a:rPr sz="2500">
                <a:solidFill>
                  <a:srgbClr val="000000"/>
                </a:solidFill>
              </a:rPr>
              <a:t>%fs dir /my-file-path</a:t>
            </a:r>
          </a:p>
          <a:p>
            <a:pPr lvl="1" indent="-457200">
              <a:spcAft>
                <a:spcPct val="15000"/>
              </a:spcAft>
              <a:buAutoNum type="alphaUcPeriod"/>
            </a:pPr>
            <a:r>
              <a:rPr sz="2500">
                <a:solidFill>
                  <a:srgbClr val="000000"/>
                </a:solidFill>
              </a:rPr>
              <a:t>%fs ls /my-file-path</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do you list files in DBFS within a notebook?</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ls /my-file-path</a:t>
            </a:r>
          </a:p>
          <a:p>
            <a:pPr lvl="1" indent="-457200">
              <a:spcAft>
                <a:spcPct val="15000"/>
              </a:spcAft>
              <a:buAutoNum type="alphaUcPeriod"/>
            </a:pPr>
            <a:r>
              <a:rPr sz="2500">
                <a:solidFill>
                  <a:srgbClr val="000000"/>
                </a:solidFill>
              </a:rPr>
              <a:t>%fs dir /my-file-path</a:t>
            </a:r>
          </a:p>
          <a:p>
            <a:pPr lvl="1" indent="-457200">
              <a:spcAft>
                <a:spcPct val="15000"/>
              </a:spcAft>
              <a:buAutoNum type="alphaUcPeriod"/>
            </a:pPr>
            <a:r>
              <a:rPr sz="2500" b="1">
                <a:solidFill>
                  <a:srgbClr val="000000"/>
                </a:solidFill>
                <a:highlight>
                  <a:srgbClr val="F0F788"/>
                </a:highlight>
              </a:rPr>
              <a:t>%fs ls /my-file-path</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None</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do you infer the data types and column names when you read a JSON file?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spark.read.option("inferSchema", "true").json(jsonFile)</a:t>
            </a:r>
          </a:p>
          <a:p>
            <a:pPr lvl="1" indent="-457200">
              <a:spcAft>
                <a:spcPct val="15000"/>
              </a:spcAft>
              <a:buAutoNum type="alphaUcPeriod"/>
            </a:pPr>
            <a:r>
              <a:rPr sz="2500">
                <a:solidFill>
                  <a:srgbClr val="000000"/>
                </a:solidFill>
              </a:rPr>
              <a:t>spark.read.inferSchema("true").json(jsonFile)</a:t>
            </a:r>
          </a:p>
          <a:p>
            <a:pPr lvl="1" indent="-457200">
              <a:spcAft>
                <a:spcPct val="15000"/>
              </a:spcAft>
              <a:buAutoNum type="alphaUcPeriod"/>
            </a:pPr>
            <a:r>
              <a:rPr sz="2500">
                <a:solidFill>
                  <a:srgbClr val="000000"/>
                </a:solidFill>
              </a:rPr>
              <a:t>spark.read.option("inferData", "true").json(jsonFile)</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do you infer the data types and column names when you read a JSON file?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spark.read.option("inferSchema", "true").json(jsonFile)</a:t>
            </a:r>
          </a:p>
          <a:p>
            <a:pPr lvl="1" indent="-457200">
              <a:spcAft>
                <a:spcPct val="15000"/>
              </a:spcAft>
              <a:buAutoNum type="alphaUcPeriod"/>
            </a:pPr>
            <a:r>
              <a:rPr sz="2500">
                <a:solidFill>
                  <a:srgbClr val="000000"/>
                </a:solidFill>
              </a:rPr>
              <a:t>spark.read.inferSchema("true").json(jsonFile)</a:t>
            </a:r>
          </a:p>
          <a:p>
            <a:pPr lvl="1" indent="-457200">
              <a:spcAft>
                <a:spcPct val="15000"/>
              </a:spcAft>
              <a:buAutoNum type="alphaUcPeriod"/>
            </a:pPr>
            <a:r>
              <a:rPr sz="2500">
                <a:solidFill>
                  <a:srgbClr val="000000"/>
                </a:solidFill>
              </a:rPr>
              <a:t>spark.read.option("inferData", "true").json(jsonFile)</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this module, you learned the basics about reading and writing data in Azure Databricks.</a:t>
            </a:r>
          </a:p>
        </p:txBody>
      </p:sp>
      <p:sp>
        <p:nvSpPr>
          <p:cNvPr id="4" name="New shape"/>
          <p:cNvSpPr/>
          <p:nvPr/>
        </p:nvSpPr>
        <p:spPr>
          <a:xfrm>
            <a:off x="609600" y="2517013"/>
            <a:ext cx="109728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Read data from CSV files into a Spark Dataframe</a:t>
            </a:r>
          </a:p>
          <a:p>
            <a:pPr marL="635000" indent="-365760">
              <a:spcBef>
                <a:spcPct val="20000"/>
              </a:spcBef>
              <a:spcAft>
                <a:spcPct val="20000"/>
              </a:spcAft>
              <a:buChar char="•"/>
            </a:pPr>
            <a:r>
              <a:rPr sz="1800">
                <a:solidFill>
                  <a:srgbClr val="000000"/>
                </a:solidFill>
              </a:rPr>
              <a:t>Provide a Schema when reading Data into a Spark Dataframe</a:t>
            </a:r>
          </a:p>
          <a:p>
            <a:pPr marL="635000" indent="-365760">
              <a:spcBef>
                <a:spcPct val="20000"/>
              </a:spcBef>
              <a:spcAft>
                <a:spcPct val="20000"/>
              </a:spcAft>
              <a:buChar char="•"/>
            </a:pPr>
            <a:r>
              <a:rPr sz="1800">
                <a:solidFill>
                  <a:srgbClr val="000000"/>
                </a:solidFill>
              </a:rPr>
              <a:t>Read data from JSON files into a Spark Dataframe</a:t>
            </a:r>
          </a:p>
          <a:p>
            <a:pPr marL="635000" indent="-365760">
              <a:spcBef>
                <a:spcPct val="20000"/>
              </a:spcBef>
              <a:spcAft>
                <a:spcPct val="20000"/>
              </a:spcAft>
              <a:buChar char="•"/>
            </a:pPr>
            <a:r>
              <a:rPr sz="1800">
                <a:solidFill>
                  <a:srgbClr val="000000"/>
                </a:solidFill>
              </a:rPr>
              <a:t>Read Data from parquet files into a Spark Dataframe</a:t>
            </a:r>
          </a:p>
          <a:p>
            <a:pPr marL="635000" indent="-365760">
              <a:spcBef>
                <a:spcPct val="20000"/>
              </a:spcBef>
              <a:spcAft>
                <a:spcPct val="20000"/>
              </a:spcAft>
              <a:buChar char="•"/>
            </a:pPr>
            <a:r>
              <a:rPr sz="1800">
                <a:solidFill>
                  <a:srgbClr val="000000"/>
                </a:solidFill>
              </a:rPr>
              <a:t>Create Tables and Views</a:t>
            </a:r>
          </a:p>
          <a:p>
            <a:pPr marL="635000" indent="-365760">
              <a:spcBef>
                <a:spcPct val="20000"/>
              </a:spcBef>
              <a:spcAft>
                <a:spcPct val="20000"/>
              </a:spcAft>
              <a:buChar char="•"/>
            </a:pPr>
            <a:r>
              <a:rPr sz="1800">
                <a:solidFill>
                  <a:srgbClr val="000000"/>
                </a:solidFill>
              </a:rPr>
              <a:t>Write data from a Spark Dataframe</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Clean up</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If you plan on completing other Azure Databricks modules, don't delete your Azure Databricks instance yet.</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Delete the Azure Databricks instance</a:t>
            </a:r>
          </a:p>
        </p:txBody>
      </p:sp>
      <p:sp>
        <p:nvSpPr>
          <p:cNvPr id="3" name="Subtitle"/>
          <p:cNvSpPr>
            <a:spLocks noGrp="1"/>
          </p:cNvSpPr>
          <p:nvPr>
            <p:ph sz="quarter" idx="10"/>
          </p:nvPr>
        </p:nvSpPr>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p:txBody>
      </p:sp>
      <p:sp>
        <p:nvSpPr>
          <p:cNvPr id="4" name="New shape"/>
          <p:cNvSpPr/>
          <p:nvPr/>
        </p:nvSpPr>
        <p:spPr>
          <a:xfrm>
            <a:off x="609600" y="3238356"/>
            <a:ext cx="10972800"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Navigate to the Azure portal.</a:t>
            </a:r>
          </a:p>
          <a:p>
            <a:pPr marL="635000" indent="-365760">
              <a:spcBef>
                <a:spcPct val="20000"/>
              </a:spcBef>
              <a:spcAft>
                <a:spcPct val="20000"/>
              </a:spcAft>
              <a:buChar char="•"/>
            </a:pPr>
            <a:r>
              <a:rPr sz="1800">
                <a:solidFill>
                  <a:srgbClr val="000000"/>
                </a:solidFill>
              </a:rPr>
              <a:t>Navigate to the resource group that contains your Azure Databricks instance.</a:t>
            </a:r>
          </a:p>
          <a:p>
            <a:pPr marL="635000" indent="-365760">
              <a:spcBef>
                <a:spcPct val="20000"/>
              </a:spcBef>
              <a:spcAft>
                <a:spcPct val="20000"/>
              </a:spcAft>
              <a:buChar char="•"/>
            </a:pPr>
            <a:r>
              <a:rPr sz="1800">
                <a:solidFill>
                  <a:srgbClr val="000000"/>
                </a:solidFill>
              </a:rPr>
              <a:t>Select </a:t>
            </a:r>
            <a:r>
              <a:rPr sz="1800" b="1">
                <a:solidFill>
                  <a:srgbClr val="000000"/>
                </a:solidFill>
              </a:rPr>
              <a:t>Delete resource group</a:t>
            </a:r>
            <a:r>
              <a:rPr sz="1800">
                <a:solidFill>
                  <a:srgbClr val="000000"/>
                </a:solidFill>
              </a:rPr>
              <a:t>.</a:t>
            </a:r>
          </a:p>
          <a:p>
            <a:pPr marL="635000" indent="-365760">
              <a:spcBef>
                <a:spcPct val="20000"/>
              </a:spcBef>
              <a:spcAft>
                <a:spcPct val="20000"/>
              </a:spcAft>
              <a:buChar char="•"/>
            </a:pPr>
            <a:r>
              <a:rPr sz="1800">
                <a:solidFill>
                  <a:srgbClr val="000000"/>
                </a:solidFill>
              </a:rPr>
              <a:t>Type the name of the resource group in the confirmation text box.</a:t>
            </a:r>
          </a:p>
          <a:p>
            <a:pPr marL="635000" indent="-365760">
              <a:spcBef>
                <a:spcPct val="20000"/>
              </a:spcBef>
              <a:spcAft>
                <a:spcPct val="20000"/>
              </a:spcAft>
              <a:buChar char="•"/>
            </a:pPr>
            <a:r>
              <a:rPr sz="1800">
                <a:solidFill>
                  <a:srgbClr val="000000"/>
                </a:solidFill>
              </a:rPr>
              <a:t>Select </a:t>
            </a:r>
            <a:r>
              <a:rPr sz="1800" b="1">
                <a:solidFill>
                  <a:srgbClr val="000000"/>
                </a:solidFill>
              </a:rPr>
              <a:t>Delete</a:t>
            </a:r>
            <a:r>
              <a:rPr sz="1800">
                <a:solidFill>
                  <a:srgbClr val="000000"/>
                </a:solidFill>
              </a:rPr>
              <a:t>.</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645920"/>
          </a:xfrm>
        </p:spPr>
        <p:txBody>
          <a:bodyPr anchor="t"/>
          <a:lstStyle>
            <a:lvl1pPr marL="231775" indent="-231775">
              <a:spcAft>
                <a:spcPts val="600"/>
              </a:spcAft>
              <a:buFont typeface="Wingdings" panose="05000000000000000000" pitchFamily="2" charset="2"/>
              <a:buChar char=""/>
              <a:defRPr/>
            </a:lvl1pPr>
          </a:lstStyle>
          <a:p>
            <a:pPr lvl="1"/>
            <a:r>
              <a:t>Use Azure Databricks to read multiple file types, both with and without a Schema.</a:t>
            </a:r>
          </a:p>
          <a:p>
            <a:pPr lvl="1"/>
            <a:r>
              <a:t>Combine inputs from files and data stores, such as Azure SQL Database.</a:t>
            </a:r>
          </a:p>
          <a:p>
            <a:pPr lvl="1"/>
            <a:r>
              <a:t>Transform and store that data for advanced analytics.</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t>Introduction</a:t>
            </a:r>
          </a:p>
          <a:p>
            <a:pPr lvl="1"/>
            <a:r>
              <a:t>Read data in CSV format</a:t>
            </a:r>
          </a:p>
          <a:p>
            <a:pPr lvl="1"/>
            <a:r>
              <a:t>Read data in JSON format</a:t>
            </a:r>
          </a:p>
          <a:p>
            <a:pPr lvl="1"/>
            <a:r>
              <a:t>Read data in Parquet format</a:t>
            </a:r>
          </a:p>
          <a:p>
            <a:pPr lvl="1"/>
            <a:r>
              <a:t>Read data stored in tables and views</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Agenda continued</a:t>
            </a:r>
          </a:p>
        </p:txBody>
      </p:sp>
      <p:sp>
        <p:nvSpPr>
          <p:cNvPr id="3" name="Subtitle"/>
          <p:cNvSpPr>
            <a:spLocks noGrp="1"/>
          </p:cNvSpPr>
          <p:nvPr>
            <p:ph type="body" sz="quarter" idx="11"/>
          </p:nvPr>
        </p:nvSpPr>
        <p:spPr>
          <a:xfrm>
            <a:off x="4356100" y="2309812"/>
            <a:ext cx="7253288" cy="1402080"/>
          </a:xfrm>
        </p:spPr>
        <p:txBody>
          <a:bodyPr anchor="t"/>
          <a:lstStyle>
            <a:lvl1pPr marL="231775" indent="-231775">
              <a:spcAft>
                <a:spcPts val="600"/>
              </a:spcAft>
              <a:buFont typeface="Wingdings" panose="05000000000000000000" pitchFamily="2" charset="2"/>
              <a:buChar char=""/>
              <a:defRPr/>
            </a:lvl1pPr>
          </a:lstStyle>
          <a:p>
            <a:pPr lvl="1"/>
            <a:r>
              <a:t>Write data</a:t>
            </a:r>
          </a:p>
          <a:p>
            <a:pPr lvl="1"/>
            <a:r>
              <a:t>Exercises: Read and write data</a:t>
            </a:r>
          </a:p>
          <a:p>
            <a:pPr lvl="1"/>
            <a:r>
              <a:t>Knowledge check</a:t>
            </a:r>
          </a:p>
          <a:p>
            <a:pPr lvl="1"/>
            <a:r>
              <a:t>Summary</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you're working for a data analytics startup that's now expanding along with its increasing customer base.</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Read data in CSV format</a:t>
            </a:r>
          </a:p>
        </p:txBody>
      </p:sp>
    </p:spTree>
  </p:cSld>
  <p:clrMapOvr>
    <a:masterClrMapping/>
  </p:clrMapOvr>
  <p:transition/>
  <p:timing/>
</p:sld>
</file>

<file path=ppt/tags/tag1.xml><?xml version="1.0" encoding="utf-8"?>
<p:tagLst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r="http://schemas.openxmlformats.org/officeDocument/2006/relationships"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r="http://schemas.openxmlformats.org/officeDocument/2006/relationships"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Widescreen</PresentationFormat>
  <Paragraphs>126</Paragraphs>
  <Slides>36</Slides>
  <Notes>34</Notes>
  <TotalTime>1</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36</vt:i4>
      </vt:variant>
    </vt:vector>
  </HeadingPairs>
  <TitlesOfParts>
    <vt:vector baseType="lpstr" size="43">
      <vt:lpstr>Arial</vt:lpstr>
      <vt:lpstr>Calibri</vt:lpstr>
      <vt:lpstr>Segoe UI</vt:lpstr>
      <vt:lpstr>Wingdings</vt:lpstr>
      <vt:lpstr>Consolas</vt:lpstr>
      <vt:lpstr>Segoe UI Semibold</vt:lpstr>
      <vt:lpstr>Office Theme</vt:lpstr>
      <vt:lpstr>PowerPoint Presentation</vt:lpstr>
      <vt:lpstr>Read and write data in Azure Databricks</vt:lpstr>
      <vt:lpstr>Prerequisites</vt:lpstr>
      <vt:lpstr>Learning objectives</vt:lpstr>
      <vt:lpstr>Agenda</vt:lpstr>
      <vt:lpstr>Agenda continued</vt:lpstr>
      <vt:lpstr>Introduction</vt:lpstr>
      <vt:lpstr>Introduction</vt:lpstr>
      <vt:lpstr>Read data in CSV format</vt:lpstr>
      <vt:lpstr>Read data in CSV format</vt:lpstr>
      <vt:lpstr>Unit Pre-requisites</vt:lpstr>
      <vt:lpstr>Create the required resources</vt:lpstr>
      <vt:lpstr>Deploy an Azure Databricks workspace</vt:lpstr>
      <vt:lpstr>Create a cluster</vt:lpstr>
      <vt:lpstr>Clone the Databricks archive</vt:lpstr>
      <vt:lpstr>Complete the following notebook</vt:lpstr>
      <vt:lpstr>Read data in JSON format</vt:lpstr>
      <vt:lpstr>Read data in JSON format</vt:lpstr>
      <vt:lpstr>Read data in Parquet format</vt:lpstr>
      <vt:lpstr>Read data in Parquet format</vt:lpstr>
      <vt:lpstr>Read data stored in tables and views</vt:lpstr>
      <vt:lpstr>Read data stored in tables and views</vt:lpstr>
      <vt:lpstr>Write data</vt:lpstr>
      <vt:lpstr>Write data</vt:lpstr>
      <vt:lpstr>Exercise</vt:lpstr>
      <vt:lpstr>Exercises: Read and write data</vt:lpstr>
      <vt:lpstr>Knowledge check</vt:lpstr>
      <vt:lpstr>Question 1</vt:lpstr>
      <vt:lpstr>Question 1</vt:lpstr>
      <vt:lpstr>Question 2</vt:lpstr>
      <vt:lpstr>Question 2</vt:lpstr>
      <vt:lpstr>Summary</vt:lpstr>
      <vt:lpstr>Summary</vt:lpstr>
      <vt:lpstr>Clean up</vt:lpstr>
      <vt:lpstr>Delete the Azure Databricks instance</vt:lpstr>
      <vt:lpstr>PowerPoint Presentation</vt:lpstr>
    </vt:vector>
  </TitlesOfParts>
  <LinksUpToDate>0</LinksUpToDate>
  <SharedDoc>0</SharedDoc>
  <HyperlinksChanged>0</HyperlinksChanged>
  <Application>Aspose.Slides for .NET</Application>
  <AppVersion>20.1100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2022-02-04T19:54:33.153</cp:lastPrinted>
  <dcterms:created xsi:type="dcterms:W3CDTF">2022-02-04T19:54:33Z</dcterms:created>
  <dcterms:modified xsi:type="dcterms:W3CDTF">2022-02-04T19:54:35Z</dcterms:modified>
</cp:coreProperties>
</file>