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6"/>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8"/>
    <p:restoredTop sz="0"/>
  </p:normalViewPr>
  <p:slideViewPr>
    <p:cSldViewPr>
      <p:cViewPr varScale="1">
        <p:scale>
          <a:sx n="128" d="100"/>
          <a:sy n="128" d="100"/>
        </p:scale>
        <p:origin x="528"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E8860-D534-461C-B7C4-4306F9DFD5E9}" type="datetimeFigureOut">
              <a:t>2/15/22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4E36-88EE-47CC-BB7C-D5E69B13317A}"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yyQM70vi7V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ython.org/downloads/?azure-portal=tru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icrosoft.com/store/top-free/apps/pc?category=Developer+tools%5cDevelopment+kits?azure-portal=tru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ode.visualstudio.com/docs/getstarted/introvideos?azure-portal=tru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rketplace.visualstudio.com/items?itemName=ms-toolsai.jupyter?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ikipedia.org/wiki/Kernel_(operating_system)?azure-portal=tru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ithub.com/jupyter/jupyter/wiki/A-gallery-of-interesting-Jupyter-Notebooks?azure-portal=tru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Take advantage of notebooks as a tool to create a more interactive learning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There are many ways to run notebooks. You can run them right within this environment, on Microsoft Learn, and in fact in several of this path's modules you will run notebooks. In this module, however, you will learn how to get set up to run notebooks locally by using Visual Studio Code.</a:t>
            </a:r>
          </a:p>
          <a:p>
            <a:endParaRPr/>
          </a:p>
          <a:p>
            <a:pPr>
              <a:spcBef>
                <a:spcPct val="43750"/>
              </a:spcBef>
              <a:spcAft>
                <a:spcPct val="43750"/>
              </a:spcAft>
            </a:pPr>
            <a:r>
              <a:t>Before we start, take a look at this </a:t>
            </a:r>
            <a:r>
              <a:rPr>
                <a:hlinkClick r:id="rId3"/>
              </a:rPr>
              <a:t>video tutorial</a:t>
            </a:r>
            <a:r>
              <a:t> on YouTube. The video explains how to download Python, get set up in Visual Studio Code, and run a notebook locally.</a:t>
            </a:r>
          </a:p>
          <a:p>
            <a:endParaRPr/>
          </a:p>
          <a:p>
            <a:pPr>
              <a:spcBef>
                <a:spcPct val="43750"/>
              </a:spcBef>
              <a:spcAft>
                <a:spcPct val="43750"/>
              </a:spcAft>
            </a:pPr>
            <a:r>
              <a:t>To start building your notebook, you need to have the following software available on your computer:</a:t>
            </a:r>
          </a:p>
          <a:p>
            <a:endParaRPr/>
          </a:p>
          <a:p>
            <a:r>
              <a:t>Python</a:t>
            </a:r>
          </a:p>
          <a:p>
            <a:endParaRPr/>
          </a:p>
          <a:p>
            <a:r>
              <a:t>Visual Studio Code</a:t>
            </a:r>
          </a:p>
          <a:p>
            <a:endParaRPr/>
          </a:p>
          <a:p>
            <a:r>
              <a:t>Visual Studio Code Jupyter extension</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don't have Python installed on your computer, you need to download it. On a Mac, go to </a:t>
            </a:r>
            <a:r>
              <a:rPr>
                <a:hlinkClick r:id="rId3"/>
              </a:rPr>
              <a:t>Python.org</a:t>
            </a:r>
            <a:r>
              <a:t> to install the latest version compatible with your operating system. On Windows, go to the </a:t>
            </a:r>
            <a:r>
              <a:rPr>
                <a:hlinkClick r:id="rId4"/>
              </a:rPr>
              <a:t>Microsoft Store</a:t>
            </a:r>
            <a:r>
              <a:t> to download the most recent version.</a:t>
            </a:r>
          </a:p>
          <a:p>
            <a:endParaRPr/>
          </a:p>
          <a:p>
            <a:pPr>
              <a:spcBef>
                <a:spcPct val="43750"/>
              </a:spcBef>
              <a:spcAft>
                <a:spcPct val="43750"/>
              </a:spcAft>
            </a:pPr>
            <a:r>
              <a:t>If you already have Python installed, you might need to update your installation to the latest version. Make sure you have Python 3 by typing python3 --version in your terminal or command line. If it is installed, the version will be displayed.</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Next, install </a:t>
            </a:r>
            <a:r>
              <a:rPr>
                <a:hlinkClick r:id="rId3"/>
              </a:rPr>
              <a:t>Visual Studio Code</a:t>
            </a:r>
            <a:r>
              <a:t>. When the installation is complete, configure it to your liking. There are several good videos on setting things up in the </a:t>
            </a:r>
            <a:r>
              <a:rPr>
                <a:hlinkClick r:id="rId4"/>
              </a:rPr>
              <a:t>Visual Studio Code documentation</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When these two installations are complete, you'll then need to install a Visual Studio Code </a:t>
            </a:r>
            <a:r>
              <a:rPr>
                <a:hlinkClick r:id="rId3"/>
              </a:rPr>
              <a:t>extension</a:t>
            </a:r>
            <a:r>
              <a:t>. This extension allows you to run Jupyter notebooks from within Visual Studio Code by using a </a:t>
            </a:r>
            <a:r>
              <a:rPr i="1"/>
              <a:t>kernel</a:t>
            </a:r>
            <a:r>
              <a:t>. A </a:t>
            </a:r>
            <a:r>
              <a:rPr>
                <a:hlinkClick r:id="rId4"/>
              </a:rPr>
              <a:t>kernel</a:t>
            </a:r>
            <a:r>
              <a:t> in Visual Studio Code helps you activate an Anaconda environment, so you can run your notebooks by using your Python installation.</a:t>
            </a:r>
          </a:p>
          <a:p>
            <a:endParaRPr/>
          </a:p>
          <a:p>
            <a:pPr>
              <a:spcBef>
                <a:spcPct val="43750"/>
              </a:spcBef>
              <a:spcAft>
                <a:spcPct val="43750"/>
              </a:spcAft>
            </a:pPr>
            <a:r>
              <a:t>In Visual Studio Code, from extensions panel on the left, search for </a:t>
            </a:r>
            <a:r>
              <a:rPr i="1"/>
              <a:t>Jupyter</a:t>
            </a:r>
            <a:r>
              <a:t> by Microsoft. To install this extension, select </a:t>
            </a:r>
            <a:r>
              <a:rPr b="1"/>
              <a:t>Install</a:t>
            </a:r>
            <a:r>
              <a:t>.</a:t>
            </a:r>
          </a:p>
          <a:p>
            <a:endParaRPr/>
          </a:p>
          <a:p>
            <a:pPr>
              <a:spcBef>
                <a:spcPct val="43750"/>
              </a:spcBef>
              <a:spcAft>
                <a:spcPct val="43750"/>
              </a:spcAft>
            </a:pPr>
            <a:r>
              <a:t>Now that you have the three elements of your workspace set up, you can start working with Jupyter notebooks in Visual Studio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https://docs.microsoft.com/en-us/learn/modules/learn-pr/3-exercise-run-notebook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https://docs.microsoft.com/en-us/learn/modules/learn-pr/3-exercise-run-notebook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https://docs.microsoft.com/en-us/learn/modules/learn-pr/4-exercise-advanced-commands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https://docs.microsoft.com/en-us/learn/modules/learn-pr/4-exercise-advanced-commands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As an astronaut, you need to have a ship's manual on hand to troubleshoot common problems on your spaceship. In this module, you learned how to build an interactive manual by using Jupyter notebooks.</a:t>
            </a:r>
          </a:p>
          <a:p>
            <a:endParaRPr/>
          </a:p>
          <a:p>
            <a:pPr>
              <a:spcBef>
                <a:spcPct val="43750"/>
              </a:spcBef>
              <a:spcAft>
                <a:spcPct val="43750"/>
              </a:spcAft>
            </a:pPr>
            <a:r>
              <a:t>You learned how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This module introduced some core elements of the many things you can do in Jupyter notebooks. For inspiration, you can check out an interesting gallery of Jupyter notebooks on </a:t>
            </a:r>
            <a:r>
              <a:rPr>
                <a:hlinkClick r:id="rId3"/>
              </a:rPr>
              <a:t>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Although web developers build their websites by using tools such as Node.js, ASP.NET, or Java, and run their code locally by using tooling in code editors such as Visual Studio Code, Python developers have some other tools at their disposal.</a:t>
            </a:r>
          </a:p>
          <a:p>
            <a:endParaRPr/>
          </a:p>
          <a:p>
            <a:pPr>
              <a:spcBef>
                <a:spcPct val="43750"/>
              </a:spcBef>
              <a:spcAft>
                <a:spcPct val="43750"/>
              </a:spcAft>
            </a:pPr>
            <a:r>
              <a:t>One of those useful tools is called a </a:t>
            </a:r>
            <a:r>
              <a:rPr i="1"/>
              <a:t>notebook</a:t>
            </a:r>
            <a:r>
              <a:t>. A notebook is an interactive environment that a developer can use to run code blocks and add areas for documentation to explain the code itself. Although Python developers can also use </a:t>
            </a:r>
            <a:r>
              <a:rPr i="1"/>
              <a:t>.py</a:t>
            </a:r>
            <a:r>
              <a:t> files to run Python programs directly, they can use notebooks to both run and document their code, explaining its logic along the way.</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Suppose you are a crew member on a spaceship. 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endParaRPr/>
          </a:p>
          <a:p>
            <a:pPr>
              <a:spcBef>
                <a:spcPct val="43750"/>
              </a:spcBef>
              <a:spcAft>
                <a:spcPct val="43750"/>
              </a:spcAft>
            </a:pPr>
            <a:r>
              <a:t>Your job is to improve the ship's log by creating interactive explanations of the ship's controls. By working with a notebook, you can more easily explain the uses of the various parts of the console.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the end of this module, you'll be able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211D513-83ED-4716-AA4D-71939D7B9A54}"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87EB9C6-7C3A-44D8-9CE3-7511BE0E2A72}"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0F9D533-2517-489B-B1D5-DB708A2001C6}"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3FD0D02-1E0D-44DD-86B7-4E9E5F396778}"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83CD4ABB-20EE-458E-8BF1-94BCB512BB0B}"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F27B81F-A9BD-4D65-9920-542F1E367CD9}"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2DEE33A-FC6D-4F30-9E86-5167E5634110}" type="datetimeFigureOut">
              <a:rPr lang="en-US" smtClean="0"/>
              <a:t>2/15/22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7951E6-9DB8-4B3D-BAF4-C11454061479}" type="datetimeFigureOut">
              <a:rPr lang="en-US" smtClean="0"/>
              <a:t>2/15/22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9E28DB3-2B7E-4228-96F4-8C1FFAAB5896}" type="datetimeFigureOut">
              <a:rPr lang="en-US" smtClean="0"/>
              <a:t>2/15/22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F6F2114-6B76-4BFA-A431-938C376D7504}"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9331913-DA08-436B-B174-68D4332098A3}"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2/15/22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microsoft.com/store/top-free/apps/pc?category=Developer%20tools%5CDevelopment%20kits%3Fazure-portal%3Dtru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ms-toolsai.jupyter"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will you learn?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the end of this module, you'll be able to:</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the main goal?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Take advantage of notebooks as a tool to create a more interactive learning experience.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Set up your environment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your environment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many ways to run notebooks.</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Python</a:t>
            </a:r>
          </a:p>
          <a:p>
            <a:pPr marL="635000" indent="-365760">
              <a:spcBef>
                <a:spcPct val="20000"/>
              </a:spcBef>
              <a:spcAft>
                <a:spcPct val="20000"/>
              </a:spcAft>
              <a:buChar char="•"/>
            </a:pPr>
            <a:r>
              <a:rPr sz="1800">
                <a:solidFill>
                  <a:srgbClr val="000000"/>
                </a:solidFill>
              </a:rPr>
              <a:t>Visual Studio Code</a:t>
            </a:r>
          </a:p>
          <a:p>
            <a:pPr marL="635000" indent="-365760">
              <a:spcBef>
                <a:spcPct val="20000"/>
              </a:spcBef>
              <a:spcAft>
                <a:spcPct val="20000"/>
              </a:spcAft>
              <a:buChar char="•"/>
            </a:pPr>
            <a:r>
              <a:rPr sz="1800">
                <a:solidFill>
                  <a:srgbClr val="000000"/>
                </a:solidFill>
              </a:rPr>
              <a:t>Visual Studio Code Jupyter extension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Python</a:t>
            </a:r>
          </a:p>
        </p:txBody>
      </p:sp>
      <p:sp>
        <p:nvSpPr>
          <p:cNvPr id="3" name="Subtitle"/>
          <p:cNvSpPr>
            <a:spLocks noGrp="1"/>
          </p:cNvSpPr>
          <p:nvPr>
            <p:ph sz="quarter" idx="10"/>
          </p:nvPr>
        </p:nvSpPr>
        <p:spPr>
          <a:xfrm>
            <a:off x="584200" y="1435100"/>
            <a:ext cx="11018838" cy="50844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If you don't have Python installed on your computer, you need to download it.</a:t>
            </a:r>
            <a:endParaRPr lang="en-US" dirty="0"/>
          </a:p>
          <a:p>
            <a:endParaRPr lang="en-US" dirty="0"/>
          </a:p>
          <a:p>
            <a:pPr algn="l"/>
            <a:r>
              <a:rPr lang="en-US" b="0" i="0" dirty="0">
                <a:solidFill>
                  <a:srgbClr val="171717"/>
                </a:solidFill>
                <a:effectLst/>
                <a:latin typeface="Segoe UI" panose="020B0502040204020203" pitchFamily="34" charset="0"/>
              </a:rPr>
              <a:t>On a Mac, go to </a:t>
            </a:r>
            <a:r>
              <a:rPr lang="en-US" b="0" i="0" u="none" strike="noStrike" dirty="0">
                <a:solidFill>
                  <a:srgbClr val="171717"/>
                </a:solidFill>
                <a:effectLst/>
                <a:latin typeface="Segoe UI" panose="020B0502040204020203" pitchFamily="34" charset="0"/>
                <a:hlinkClick r:id="rId3"/>
              </a:rPr>
              <a:t>Python.org</a:t>
            </a:r>
            <a:r>
              <a:rPr lang="en-US" b="0" i="0" dirty="0">
                <a:solidFill>
                  <a:srgbClr val="171717"/>
                </a:solidFill>
                <a:effectLst/>
                <a:latin typeface="Segoe UI" panose="020B0502040204020203" pitchFamily="34" charset="0"/>
              </a:rPr>
              <a:t> to install the latest version compatible with your operating system. On Windows, go to the </a:t>
            </a:r>
            <a:r>
              <a:rPr lang="en-US" b="0" i="0" u="none" strike="noStrike" dirty="0">
                <a:solidFill>
                  <a:srgbClr val="171717"/>
                </a:solidFill>
                <a:effectLst/>
                <a:latin typeface="Segoe UI" panose="020B0502040204020203" pitchFamily="34" charset="0"/>
                <a:hlinkClick r:id="rId4"/>
              </a:rPr>
              <a:t>Microsoft Store</a:t>
            </a:r>
            <a:r>
              <a:rPr lang="en-US" b="0" i="0" dirty="0">
                <a:solidFill>
                  <a:srgbClr val="171717"/>
                </a:solidFill>
                <a:effectLst/>
                <a:latin typeface="Segoe UI" panose="020B0502040204020203" pitchFamily="34" charset="0"/>
              </a:rPr>
              <a:t> to download the most recent version.</a:t>
            </a:r>
          </a:p>
          <a:p>
            <a:pPr algn="l"/>
            <a:r>
              <a:rPr lang="en-US" b="0" i="0" dirty="0">
                <a:solidFill>
                  <a:srgbClr val="171717"/>
                </a:solidFill>
                <a:effectLst/>
                <a:latin typeface="Segoe UI" panose="020B0502040204020203" pitchFamily="34" charset="0"/>
              </a:rPr>
              <a:t>If you already have Python installed, you might need to update your installation to the latest version. Make sure you have Python 3 by typing python3 --version in your terminal or command line. If it is installed, the version will be displayed.</a:t>
            </a:r>
          </a:p>
          <a:p>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Visual Studio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Next, install </a:t>
            </a:r>
            <a:r>
              <a:rPr>
                <a:hlinkClick r:id="rId3"/>
              </a:rPr>
              <a:t>Visual Studio Code</a:t>
            </a:r>
            <a: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Python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When these two installations are complete, you'll then need to install a Visual Studio Code </a:t>
            </a:r>
            <a:r>
              <a:rPr dirty="0">
                <a:hlinkClick r:id="rId3"/>
              </a:rPr>
              <a:t>extension</a:t>
            </a:r>
            <a:r>
              <a:rPr dirty="0"/>
              <a:t>.</a:t>
            </a:r>
          </a:p>
        </p:txBody>
      </p:sp>
      <p:pic>
        <p:nvPicPr>
          <p:cNvPr id="4" name="New picture" descr="Screenshot that shows the Jupyter extension in Visual Studio Code."/>
          <p:cNvPicPr/>
          <p:nvPr/>
        </p:nvPicPr>
        <p:blipFill>
          <a:blip r:embed="rId4"/>
          <a:stretch>
            <a:fillRect/>
          </a:stretch>
        </p:blipFill>
        <p:spPr>
          <a:xfrm>
            <a:off x="2654566" y="2517013"/>
            <a:ext cx="6882868" cy="411251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and run your notebook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and run your notebook</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i="1"/>
              <a:t>notebook</a:t>
            </a:r>
            <a:r>
              <a:t> is an interactive environment where you can both write code and document it.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notebook</a:t>
            </a:r>
          </a:p>
          <a:p>
            <a:pPr marL="1270000" lvl="1" indent="-365760">
              <a:spcBef>
                <a:spcPct val="20000"/>
              </a:spcBef>
              <a:spcAft>
                <a:spcPct val="20000"/>
              </a:spcAft>
              <a:buChar char="•"/>
            </a:pPr>
            <a:r>
              <a:rPr sz="1800">
                <a:solidFill>
                  <a:srgbClr val="000000"/>
                </a:solidFill>
              </a:rPr>
              <a:t>Create a document element in Markdown</a:t>
            </a:r>
          </a:p>
          <a:p>
            <a:pPr marL="1270000" lvl="1" indent="-365760">
              <a:spcBef>
                <a:spcPct val="20000"/>
              </a:spcBef>
              <a:spcAft>
                <a:spcPct val="20000"/>
              </a:spcAft>
              <a:buChar char="•"/>
            </a:pPr>
            <a:r>
              <a:rPr sz="1800">
                <a:solidFill>
                  <a:srgbClr val="000000"/>
                </a:solidFill>
              </a:rPr>
              <a:t>Run your notebook</a:t>
            </a:r>
          </a:p>
          <a:p>
            <a:pPr marL="1270000" lvl="1" indent="-365760">
              <a:spcBef>
                <a:spcPct val="20000"/>
              </a:spcBef>
              <a:spcAft>
                <a:spcPct val="20000"/>
              </a:spcAft>
              <a:buChar char="•"/>
            </a:pPr>
            <a:r>
              <a:rPr sz="1800">
                <a:solidFill>
                  <a:srgbClr val="000000"/>
                </a:solidFill>
              </a:rPr>
              <a:t>Create runnable code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Use advanced commands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Jupyter notebooks for Python</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 advanced commands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created a basic notebook with some Markdown and a widget to start your ship.</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visualization</a:t>
            </a:r>
          </a:p>
          <a:p>
            <a:pPr marL="1270000" lvl="1" indent="-365760">
              <a:spcBef>
                <a:spcPct val="20000"/>
              </a:spcBef>
              <a:spcAft>
                <a:spcPct val="20000"/>
              </a:spcAft>
              <a:buChar char="•"/>
            </a:pPr>
            <a:r>
              <a:rPr sz="1800">
                <a:solidFill>
                  <a:srgbClr val="000000"/>
                </a:solidFill>
              </a:rPr>
              <a:t>Perform ship calculations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a:solidFill>
                  <a:srgbClr val="000000"/>
                </a:solidFill>
              </a:rPr>
              <a:t>Both of the above.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b="1">
                <a:solidFill>
                  <a:srgbClr val="000000"/>
                </a:solidFill>
                <a:highlight>
                  <a:srgbClr val="F0F788"/>
                </a:highlight>
              </a:rPr>
              <a:t>Both of the above.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a:solidFill>
                  <a:srgbClr val="000000"/>
                </a:solidFill>
              </a:rPr>
              <a:t>Markdown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b="1">
                <a:solidFill>
                  <a:srgbClr val="000000"/>
                </a:solidFill>
                <a:highlight>
                  <a:srgbClr val="F0F788"/>
                </a:highlight>
              </a:rPr>
              <a:t>Markdown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an astronaut, you need to have a ship's manual on hand to troubleshoot common problems on your spaceship.</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Understand basic programming concepts.</a:t>
            </a:r>
          </a:p>
          <a:p>
            <a:pPr lvl="1"/>
            <a:r>
              <a:t>Have Python 3 installed locally.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References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This module introduced some core elements of the many things you can do in Jupyter notebooks.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341120"/>
          </a:xfrm>
        </p:spPr>
        <p:txBody>
          <a:bodyPr anchor="t"/>
          <a:lstStyle>
            <a:lvl1pPr marL="231775" indent="-231775">
              <a:spcAft>
                <a:spcPts val="600"/>
              </a:spcAft>
              <a:buFont typeface="Wingdings" panose="05000000000000000000" pitchFamily="2" charset="2"/>
              <a:buChar char=""/>
              <a:defRPr/>
            </a:lvl1pPr>
          </a:lstStyle>
          <a:p>
            <a:pPr lvl="1"/>
            <a:r>
              <a:t>Create a Jupyter notebook locally.</a:t>
            </a:r>
          </a:p>
          <a:p>
            <a:pPr lvl="1"/>
            <a:r>
              <a:t>Run a Jupyter notebook by using Python in Visual Studio Code.</a:t>
            </a:r>
          </a:p>
          <a:p>
            <a:pPr lvl="1"/>
            <a:r>
              <a:t>Describe some of the ways to build a notebook.</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Set up your environment</a:t>
            </a:r>
          </a:p>
          <a:p>
            <a:pPr lvl="1"/>
            <a:r>
              <a:t>Exercise - Create and run your notebook</a:t>
            </a:r>
          </a:p>
          <a:p>
            <a:pPr lvl="1"/>
            <a:r>
              <a:t>Exercise - Use advanced commands</a:t>
            </a:r>
          </a:p>
          <a:p>
            <a:pPr lvl="1"/>
            <a:r>
              <a:t>Knowledge check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Summary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web developers build their websites by using tools such as Node.js, ASP.NET, or Java, and run their code locally by using tooling in code editors such as Visual Studio Code, Python developers have some other tools at their disposal.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200" y="304800"/>
            <a:ext cx="4745737" cy="2535236"/>
          </a:xfrm>
        </p:spPr>
        <p:txBody>
          <a:bodyPr wrap="square" anchor="b">
            <a:normAutofit/>
          </a:bodyPr>
          <a:lstStyle>
            <a:lvl1pPr>
              <a:defRPr>
                <a:solidFill>
                  <a:schemeClr val="tx1"/>
                </a:solidFill>
              </a:defRPr>
            </a:lvl1pPr>
          </a:lstStyle>
          <a:p>
            <a:r>
              <a:rPr lang="en-US" dirty="0"/>
              <a:t>Scenario:</a:t>
            </a:r>
          </a:p>
        </p:txBody>
      </p:sp>
      <p:sp>
        <p:nvSpPr>
          <p:cNvPr id="3" name="Subtitle"/>
          <p:cNvSpPr>
            <a:spLocks noGrp="1"/>
          </p:cNvSpPr>
          <p:nvPr>
            <p:ph type="body" sz="quarter" idx="10"/>
          </p:nvPr>
        </p:nvSpPr>
        <p:spPr>
          <a:xfrm>
            <a:off x="584200" y="3535540"/>
            <a:ext cx="4162425" cy="2733497"/>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1200" dirty="0"/>
              <a:t>Suppose you are a crew member on a spaceship. </a:t>
            </a:r>
            <a:r>
              <a:rPr lang="en-US" sz="1200" b="0" i="0" dirty="0">
                <a:effectLst/>
              </a:rPr>
              <a:t>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pPr>
              <a:lnSpc>
                <a:spcPct val="90000"/>
              </a:lnSpc>
            </a:pPr>
            <a:endParaRPr lang="en-US" sz="1200" dirty="0"/>
          </a:p>
          <a:p>
            <a:pPr>
              <a:lnSpc>
                <a:spcPct val="90000"/>
              </a:lnSpc>
            </a:pPr>
            <a:r>
              <a:rPr lang="en-US" sz="1200" b="0" i="0" dirty="0">
                <a:effectLst/>
              </a:rPr>
              <a:t>Your job is to improve the ship's log by creating interactive explanations of the ship's controls. By working with a notebook, you can more easily explain the uses of the various parts of the console.</a:t>
            </a:r>
            <a:endParaRPr lang="en-US" sz="1200" dirty="0"/>
          </a:p>
        </p:txBody>
      </p:sp>
      <p:pic>
        <p:nvPicPr>
          <p:cNvPr id="7" name="Picture 4" descr="Launching tubes">
            <a:extLst>
              <a:ext uri="{FF2B5EF4-FFF2-40B4-BE49-F238E27FC236}">
                <a16:creationId xmlns:a16="http://schemas.microsoft.com/office/drawing/2014/main" id="{DC876768-1D5F-4183-8566-BFA31CC91E84}"/>
              </a:ext>
            </a:extLst>
          </p:cNvPr>
          <p:cNvPicPr>
            <a:picLocks noChangeAspect="1"/>
          </p:cNvPicPr>
          <p:nvPr/>
        </p:nvPicPr>
        <p:blipFill rotWithShape="1">
          <a:blip r:embed="rId3"/>
          <a:srcRect l="22121" r="11128" b="-1"/>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TotalTime>
  <Words>1781</Words>
  <Application>Microsoft Macintosh PowerPoint</Application>
  <PresentationFormat>Widescreen</PresentationFormat>
  <Paragraphs>186</Paragraphs>
  <Slides>31</Slides>
  <Notes>29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Jupyter notebooks for Python</vt:lpstr>
      <vt:lpstr>Prerequisites</vt:lpstr>
      <vt:lpstr>Learning objectives</vt:lpstr>
      <vt:lpstr>Agenda</vt:lpstr>
      <vt:lpstr>Agenda continued</vt:lpstr>
      <vt:lpstr>Introduction</vt:lpstr>
      <vt:lpstr>Introduction</vt:lpstr>
      <vt:lpstr>Scenario:</vt:lpstr>
      <vt:lpstr>What will you learn?</vt:lpstr>
      <vt:lpstr>What is the main goal?</vt:lpstr>
      <vt:lpstr>Set up your environment</vt:lpstr>
      <vt:lpstr>Set up your environment</vt:lpstr>
      <vt:lpstr>Install Python</vt:lpstr>
      <vt:lpstr>Install Visual Studio Code</vt:lpstr>
      <vt:lpstr>Install the Python extension</vt:lpstr>
      <vt:lpstr>Exercise</vt:lpstr>
      <vt:lpstr>Create and run your notebook</vt:lpstr>
      <vt:lpstr>Exercise</vt:lpstr>
      <vt:lpstr>Use advanced commands</vt:lpstr>
      <vt:lpstr>Knowledge check</vt:lpstr>
      <vt:lpstr>Question 1</vt:lpstr>
      <vt:lpstr>Question 1</vt:lpstr>
      <vt:lpstr>Question 2</vt:lpstr>
      <vt:lpstr>Question 2</vt:lpstr>
      <vt:lpstr>Question 3</vt:lpstr>
      <vt:lpstr>Question 3</vt:lpstr>
      <vt:lpstr>Summary</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cp:revision>
  <cp:lastPrinted>2022-02-08T14:47:40Z</cp:lastPrinted>
  <dcterms:created xsi:type="dcterms:W3CDTF">2022-02-08T14:47:40Z</dcterms:created>
  <dcterms:modified xsi:type="dcterms:W3CDTF">2022-02-16T01:39:17Z</dcterms:modified>
</cp:coreProperties>
</file>