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707" r:id="rId3"/>
    <p:sldId id="720" r:id="rId4"/>
    <p:sldId id="719" r:id="rId5"/>
    <p:sldId id="731" r:id="rId6"/>
    <p:sldId id="716" r:id="rId7"/>
    <p:sldId id="727" r:id="rId8"/>
    <p:sldId id="726" r:id="rId9"/>
    <p:sldId id="721" r:id="rId10"/>
    <p:sldId id="728" r:id="rId11"/>
    <p:sldId id="723" r:id="rId12"/>
    <p:sldId id="729" r:id="rId13"/>
    <p:sldId id="732" r:id="rId14"/>
    <p:sldId id="722" r:id="rId15"/>
    <p:sldId id="730" r:id="rId16"/>
    <p:sldId id="724" r:id="rId17"/>
    <p:sldId id="709" r:id="rId18"/>
    <p:sldId id="725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D1DA3-DB68-44DE-B612-05413FDD9F51}">
          <p14:sldIdLst>
            <p14:sldId id="273"/>
            <p14:sldId id="707"/>
            <p14:sldId id="720"/>
            <p14:sldId id="719"/>
          </p14:sldIdLst>
        </p14:section>
        <p14:section name="Untitled Section" id="{AE75E77A-90E7-47D3-B431-BB8D5F2EF6AB}">
          <p14:sldIdLst>
            <p14:sldId id="731"/>
            <p14:sldId id="716"/>
            <p14:sldId id="727"/>
            <p14:sldId id="726"/>
            <p14:sldId id="721"/>
            <p14:sldId id="728"/>
            <p14:sldId id="723"/>
            <p14:sldId id="729"/>
            <p14:sldId id="732"/>
            <p14:sldId id="722"/>
            <p14:sldId id="730"/>
            <p14:sldId id="724"/>
            <p14:sldId id="709"/>
            <p14:sldId id="7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3333FF"/>
    <a:srgbClr val="FFCCCC"/>
    <a:srgbClr val="FFABAB"/>
    <a:srgbClr val="0000FF"/>
    <a:srgbClr val="FD9795"/>
    <a:srgbClr val="FF9999"/>
    <a:srgbClr val="F98007"/>
    <a:srgbClr val="FB6E0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5288" y="6524625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Karlsruhe’s Institute of Technology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94076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Practice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 Software Development – KIT Computer Science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Program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191375" y="644979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Practice of Software Engineering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1219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333689" y="6444107"/>
            <a:ext cx="20774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1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6828" y="1250089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Neural Network based Image Classification System  on Heterogeneous Platforms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48770" y="2503623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400" dirty="0" err="1">
                <a:solidFill>
                  <a:srgbClr val="000000"/>
                </a:solidFill>
              </a:rPr>
              <a:t>Linjuan</a:t>
            </a:r>
            <a:r>
              <a:rPr lang="en-GB" sz="1400" dirty="0">
                <a:solidFill>
                  <a:srgbClr val="000000"/>
                </a:solidFill>
              </a:rPr>
              <a:t> Fan- Ibrahim </a:t>
            </a:r>
            <a:r>
              <a:rPr lang="en-GB" sz="1400" dirty="0" err="1">
                <a:solidFill>
                  <a:srgbClr val="000000"/>
                </a:solidFill>
              </a:rPr>
              <a:t>Bouriga</a:t>
            </a:r>
            <a:r>
              <a:rPr lang="en-GB" sz="1400" dirty="0">
                <a:solidFill>
                  <a:srgbClr val="000000"/>
                </a:solidFill>
              </a:rPr>
              <a:t>- Andres </a:t>
            </a:r>
            <a:r>
              <a:rPr lang="en-GB" sz="1400" dirty="0" err="1">
                <a:solidFill>
                  <a:srgbClr val="000000"/>
                </a:solidFill>
              </a:rPr>
              <a:t>Stober</a:t>
            </a:r>
            <a:r>
              <a:rPr lang="en-GB" sz="1400" dirty="0">
                <a:solidFill>
                  <a:srgbClr val="000000"/>
                </a:solidFill>
              </a:rPr>
              <a:t>- </a:t>
            </a:r>
            <a:r>
              <a:rPr lang="en-GB" sz="1400" dirty="0" err="1">
                <a:solidFill>
                  <a:srgbClr val="000000"/>
                </a:solidFill>
              </a:rPr>
              <a:t>Bahaa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Mahagne</a:t>
            </a:r>
            <a:r>
              <a:rPr lang="en-GB" sz="1400" dirty="0">
                <a:solidFill>
                  <a:srgbClr val="000000"/>
                </a:solidFill>
              </a:rPr>
              <a:t>- Mehyar Cherni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52E-663A-46E3-8725-7FB5BB0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Check the </a:t>
            </a:r>
            <a:r>
              <a:rPr lang="fr-FR" dirty="0" err="1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DFC6-268E-457D-9FDC-17D0216A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501" y="1198563"/>
            <a:ext cx="7309212" cy="4894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u="sng" dirty="0"/>
              <a:t>Lines of code </a:t>
            </a:r>
            <a:r>
              <a:rPr lang="fr-FR" dirty="0"/>
              <a:t>: ~3400 in total, 20% are </a:t>
            </a:r>
            <a:r>
              <a:rPr lang="fr-FR" dirty="0" err="1"/>
              <a:t>comments</a:t>
            </a:r>
            <a:r>
              <a:rPr lang="fr-FR" dirty="0"/>
              <a:t> or </a:t>
            </a:r>
            <a:r>
              <a:rPr lang="fr-FR" dirty="0" err="1"/>
              <a:t>whitespaces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en-US" u="sng" dirty="0"/>
              <a:t>Branches :</a:t>
            </a:r>
            <a:r>
              <a:rPr lang="en-US" dirty="0"/>
              <a:t> master (presentations and documents mainly) + ~13 branches</a:t>
            </a:r>
            <a:endParaRPr lang="en-US" u="sng" dirty="0"/>
          </a:p>
          <a:p>
            <a:pPr>
              <a:lnSpc>
                <a:spcPct val="200000"/>
              </a:lnSpc>
            </a:pPr>
            <a:r>
              <a:rPr lang="en-US" u="sng" dirty="0"/>
              <a:t>Commits :</a:t>
            </a:r>
            <a:r>
              <a:rPr lang="en-US" dirty="0"/>
              <a:t> 340 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Tests :</a:t>
            </a:r>
            <a:r>
              <a:rPr lang="en-US" dirty="0"/>
              <a:t> 15 Test classes, more than 30 test cases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Coverage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36070-C407-4744-9953-36D28C8D9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9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rewind</a:t>
            </a:r>
            <a:r>
              <a:rPr lang="fr-FR" dirty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F846-300B-4104-8E4B-CCDB7B7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2CB58-5015-4BCE-8CD1-F265FBBFD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0" y="1454576"/>
            <a:ext cx="8754525" cy="30087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1A66B-04B9-4E53-9994-5246A0346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D45F1-2635-4750-8595-051CE22E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454576"/>
            <a:ext cx="890752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CB14-4ED6-4640-8FFF-A38B24D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Requirements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22002-80FC-4627-80A1-01F5CAF3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29389"/>
            <a:ext cx="7992984" cy="46572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7BDD9-527D-498C-B878-FF184360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      Show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8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91A6-8EBE-4729-BA85-D21B86B6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6" y="1566799"/>
            <a:ext cx="8356600" cy="4894262"/>
          </a:xfrm>
        </p:spPr>
        <p:txBody>
          <a:bodyPr>
            <a:normAutofit/>
          </a:bodyPr>
          <a:lstStyle/>
          <a:p>
            <a:r>
              <a:rPr lang="fr-FR" sz="4400" dirty="0" err="1"/>
              <a:t>Enough</a:t>
            </a:r>
            <a:r>
              <a:rPr lang="fr-FR" sz="4400" dirty="0"/>
              <a:t> </a:t>
            </a:r>
            <a:r>
              <a:rPr lang="fr-FR" sz="4400" dirty="0" err="1"/>
              <a:t>words</a:t>
            </a:r>
            <a:r>
              <a:rPr lang="fr-FR" sz="4400" dirty="0"/>
              <a:t> for </a:t>
            </a:r>
            <a:r>
              <a:rPr lang="fr-FR" sz="4400" dirty="0" err="1"/>
              <a:t>now</a:t>
            </a:r>
            <a:r>
              <a:rPr lang="fr-FR" sz="4400" dirty="0"/>
              <a:t>, time for a </a:t>
            </a:r>
            <a:r>
              <a:rPr lang="fr-FR" sz="4400" dirty="0" err="1"/>
              <a:t>demo</a:t>
            </a:r>
            <a:r>
              <a:rPr lang="fr-FR" sz="4400" dirty="0"/>
              <a:t> !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7F782-CD98-4DF4-89FD-1F3804AD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50658-574A-4298-882E-2FF97C2C7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99" y="3429000"/>
            <a:ext cx="4123000" cy="2288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C0AC9-6B00-42CE-99A9-FBB3002AD6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3" y="3539806"/>
            <a:ext cx="3794273" cy="25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0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Ask</a:t>
            </a:r>
            <a:r>
              <a:rPr lang="fr-FR" dirty="0"/>
              <a:t>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2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7F7A-A722-461F-9E8D-7E2CC3FE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err="1"/>
              <a:t>Please</a:t>
            </a:r>
            <a:r>
              <a:rPr lang="fr-FR" sz="3200" dirty="0"/>
              <a:t> </a:t>
            </a:r>
            <a:r>
              <a:rPr lang="fr-FR" sz="3200" dirty="0" err="1"/>
              <a:t>feel</a:t>
            </a:r>
            <a:r>
              <a:rPr lang="fr-FR" sz="3200" dirty="0"/>
              <a:t> free to </a:t>
            </a:r>
            <a:r>
              <a:rPr lang="fr-FR" sz="3200" dirty="0" err="1"/>
              <a:t>ask</a:t>
            </a:r>
            <a:r>
              <a:rPr lang="fr-FR" sz="3200" dirty="0"/>
              <a:t> us questions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AAD575E-F633-4015-B27D-1AB10A76B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 of Software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CE6B4-B227-4FFF-A440-66ADA355DFCB}"/>
              </a:ext>
            </a:extLst>
          </p:cNvPr>
          <p:cNvSpPr txBox="1"/>
          <p:nvPr/>
        </p:nvSpPr>
        <p:spPr>
          <a:xfrm rot="1691922">
            <a:off x="3699034" y="2228671"/>
            <a:ext cx="12538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0" dirty="0"/>
              <a:t>?</a:t>
            </a:r>
            <a:endParaRPr lang="en-US" sz="1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47DF-86FD-43C0-9D9D-4E684EDAAB77}"/>
              </a:ext>
            </a:extLst>
          </p:cNvPr>
          <p:cNvSpPr txBox="1"/>
          <p:nvPr/>
        </p:nvSpPr>
        <p:spPr>
          <a:xfrm>
            <a:off x="6995310" y="2279521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86EEA-C1DB-4505-8A94-DD61279BE99C}"/>
              </a:ext>
            </a:extLst>
          </p:cNvPr>
          <p:cNvSpPr txBox="1"/>
          <p:nvPr/>
        </p:nvSpPr>
        <p:spPr>
          <a:xfrm>
            <a:off x="1356897" y="2279521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2E85C-2391-41F5-B331-E9CDBC204F3B}"/>
              </a:ext>
            </a:extLst>
          </p:cNvPr>
          <p:cNvSpPr txBox="1"/>
          <p:nvPr/>
        </p:nvSpPr>
        <p:spPr>
          <a:xfrm>
            <a:off x="7033033" y="4598446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B6687-2FDC-4D4A-AE99-750C92610973}"/>
              </a:ext>
            </a:extLst>
          </p:cNvPr>
          <p:cNvSpPr txBox="1"/>
          <p:nvPr/>
        </p:nvSpPr>
        <p:spPr>
          <a:xfrm>
            <a:off x="1371512" y="4707937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9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time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3847-B48E-4BFD-82DC-DCF393AE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9B5D-BF68-4E89-87C6-5A9FAE4F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08028"/>
            <a:ext cx="8356600" cy="4894262"/>
          </a:xfrm>
        </p:spPr>
        <p:txBody>
          <a:bodyPr/>
          <a:lstStyle/>
          <a:p>
            <a:r>
              <a:rPr lang="fr-FR" dirty="0"/>
              <a:t>I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Hepics</a:t>
            </a:r>
            <a:r>
              <a:rPr lang="fr-FR" dirty="0"/>
              <a:t>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Software engineering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Tools </a:t>
            </a:r>
          </a:p>
          <a:p>
            <a:r>
              <a:rPr lang="fr-FR" dirty="0"/>
              <a:t>II - Final Design</a:t>
            </a:r>
          </a:p>
          <a:p>
            <a:pPr marL="890587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Implementation</a:t>
            </a:r>
            <a:r>
              <a:rPr lang="fr-FR" sz="2000" dirty="0"/>
              <a:t> </a:t>
            </a:r>
            <a:r>
              <a:rPr lang="fr-FR" sz="2000" dirty="0" err="1"/>
              <a:t>Problems</a:t>
            </a:r>
            <a:endParaRPr lang="fr-FR" sz="2000" dirty="0"/>
          </a:p>
          <a:p>
            <a:pPr marL="890587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Libraries</a:t>
            </a:r>
            <a:endParaRPr lang="fr-FR" sz="2000" dirty="0"/>
          </a:p>
          <a:p>
            <a:pPr marL="890587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Functionality</a:t>
            </a:r>
            <a:r>
              <a:rPr lang="fr-FR" sz="2000" dirty="0"/>
              <a:t> Description</a:t>
            </a:r>
          </a:p>
          <a:p>
            <a:r>
              <a:rPr lang="fr-FR" dirty="0"/>
              <a:t>III - </a:t>
            </a:r>
            <a:r>
              <a:rPr lang="fr-FR" dirty="0" err="1"/>
              <a:t>Statistics</a:t>
            </a:r>
            <a:r>
              <a:rPr lang="fr-FR" dirty="0"/>
              <a:t> and </a:t>
            </a:r>
            <a:r>
              <a:rPr lang="fr-FR" dirty="0" err="1"/>
              <a:t>numbers</a:t>
            </a:r>
            <a:r>
              <a:rPr lang="fr-FR" dirty="0"/>
              <a:t> </a:t>
            </a:r>
          </a:p>
          <a:p>
            <a:r>
              <a:rPr lang="fr-FR" dirty="0"/>
              <a:t>IV - </a:t>
            </a:r>
            <a:r>
              <a:rPr lang="fr-FR" dirty="0" err="1"/>
              <a:t>Throwback</a:t>
            </a:r>
            <a:r>
              <a:rPr lang="fr-FR" dirty="0"/>
              <a:t> to the </a:t>
            </a:r>
            <a:r>
              <a:rPr lang="fr-FR" dirty="0" err="1"/>
              <a:t>requirements</a:t>
            </a:r>
            <a:endParaRPr lang="fr-FR" dirty="0"/>
          </a:p>
          <a:p>
            <a:r>
              <a:rPr lang="fr-FR" dirty="0"/>
              <a:t>V - Test run</a:t>
            </a:r>
          </a:p>
          <a:p>
            <a:r>
              <a:rPr lang="fr-FR" dirty="0"/>
              <a:t>VI - Questions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C47DF-A919-428A-BDEA-64741A9D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Practice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408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816" y="6407102"/>
            <a:ext cx="4986528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 of Software Engineering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hepics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5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6710-E75D-447F-8CF0-3A6E843F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6790-7240-421E-AE93-A65329C0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project</a:t>
            </a:r>
            <a:r>
              <a:rPr lang="fr-FR" dirty="0"/>
              <a:t> of a software </a:t>
            </a:r>
            <a:r>
              <a:rPr lang="fr-FR" dirty="0" err="1"/>
              <a:t>serving</a:t>
            </a:r>
            <a:r>
              <a:rPr lang="fr-FR" dirty="0"/>
              <a:t> as an image classification system as part of the software engineering </a:t>
            </a:r>
            <a:r>
              <a:rPr lang="fr-FR" dirty="0" err="1"/>
              <a:t>practise</a:t>
            </a:r>
            <a:r>
              <a:rPr lang="fr-FR" dirty="0"/>
              <a:t>.</a:t>
            </a:r>
          </a:p>
          <a:p>
            <a:r>
              <a:rPr lang="fr-FR" dirty="0"/>
              <a:t>Software engineering as discipline : </a:t>
            </a:r>
          </a:p>
          <a:p>
            <a:pPr lvl="1"/>
            <a:r>
              <a:rPr lang="en-US" dirty="0"/>
              <a:t>Waterfall Model : Requirement analysis, Design, Implementation, Testing, Deployment and Maintenance</a:t>
            </a:r>
          </a:p>
          <a:p>
            <a:pPr lvl="1"/>
            <a:r>
              <a:rPr lang="en-US" dirty="0"/>
              <a:t> Document-driven software development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Task distribution</a:t>
            </a:r>
          </a:p>
          <a:p>
            <a:pPr lvl="1"/>
            <a:r>
              <a:rPr lang="en-US" dirty="0"/>
              <a:t>Version-control</a:t>
            </a:r>
          </a:p>
          <a:p>
            <a:r>
              <a:rPr lang="en-US" dirty="0"/>
              <a:t>Tools : </a:t>
            </a:r>
          </a:p>
          <a:p>
            <a:pPr lvl="1"/>
            <a:r>
              <a:rPr lang="en-US" dirty="0"/>
              <a:t>Eclipse for C++, </a:t>
            </a:r>
            <a:r>
              <a:rPr lang="en-US" dirty="0" err="1"/>
              <a:t>QtCreator</a:t>
            </a:r>
            <a:endParaRPr lang="en-US" dirty="0"/>
          </a:p>
          <a:p>
            <a:pPr lvl="1"/>
            <a:r>
              <a:rPr lang="en-US" dirty="0"/>
              <a:t>Git , GitHub</a:t>
            </a:r>
          </a:p>
          <a:p>
            <a:pPr lvl="1"/>
            <a:r>
              <a:rPr lang="en-US" dirty="0"/>
              <a:t>Design tools : creately.com / </a:t>
            </a:r>
            <a:r>
              <a:rPr lang="en-US" dirty="0" err="1"/>
              <a:t>StarUML</a:t>
            </a:r>
            <a:r>
              <a:rPr lang="en-US" dirty="0"/>
              <a:t> / </a:t>
            </a:r>
            <a:r>
              <a:rPr lang="en-US" dirty="0" err="1"/>
              <a:t>QtDesigner</a:t>
            </a:r>
            <a:r>
              <a:rPr lang="en-US" dirty="0"/>
              <a:t> / Balsamic Mockups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73FF-B76B-42A8-80DB-2A5A14FA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6759A-5D8E-4B67-8F32-50F6382AB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8B73-55CD-40FB-A3C6-AE2E3DD8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857250"/>
            <a:ext cx="8934684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7631E-730B-4C85-B487-410563615095}"/>
              </a:ext>
            </a:extLst>
          </p:cNvPr>
          <p:cNvSpPr txBox="1"/>
          <p:nvPr/>
        </p:nvSpPr>
        <p:spPr>
          <a:xfrm>
            <a:off x="262550" y="239656"/>
            <a:ext cx="483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The </a:t>
            </a:r>
            <a:r>
              <a:rPr lang="fr-FR" sz="2800" b="1" dirty="0" err="1">
                <a:latin typeface="+mj-lt"/>
              </a:rPr>
              <a:t>Making</a:t>
            </a:r>
            <a:r>
              <a:rPr lang="fr-FR" sz="2800" b="1" dirty="0">
                <a:latin typeface="+mj-lt"/>
              </a:rPr>
              <a:t> Of </a:t>
            </a:r>
            <a:r>
              <a:rPr lang="fr-FR" sz="2800" b="1" dirty="0" err="1">
                <a:latin typeface="+mj-lt"/>
              </a:rPr>
              <a:t>Hepics</a:t>
            </a:r>
            <a:r>
              <a:rPr lang="fr-FR" sz="2800" b="1" dirty="0">
                <a:latin typeface="+mj-lt"/>
              </a:rPr>
              <a:t> :</a:t>
            </a:r>
            <a:endParaRPr lang="en-US" sz="28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774A5-EFED-42F2-8FA8-99CEB3FA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857250"/>
            <a:ext cx="89245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1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HOW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hepics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3623-1CFD-439B-A5B0-093420B1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CDC1-30C5-4A90-86B6-5EA3C70C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13" y="4007586"/>
            <a:ext cx="8356600" cy="2230437"/>
          </a:xfrm>
        </p:spPr>
        <p:txBody>
          <a:bodyPr>
            <a:normAutofit/>
          </a:bodyPr>
          <a:lstStyle/>
          <a:p>
            <a:r>
              <a:rPr lang="fr-FR" dirty="0"/>
              <a:t>Image handling, GUI : Qt5Gui, Qt5Widgets, Qt5Core</a:t>
            </a:r>
          </a:p>
          <a:p>
            <a:r>
              <a:rPr lang="fr-FR" dirty="0" err="1"/>
              <a:t>Parser</a:t>
            </a:r>
            <a:r>
              <a:rPr lang="fr-FR" dirty="0"/>
              <a:t>, Network Model, Inspiration : </a:t>
            </a:r>
            <a:r>
              <a:rPr lang="fr-FR" dirty="0" err="1"/>
              <a:t>Caffe</a:t>
            </a:r>
            <a:endParaRPr lang="fr-FR" dirty="0"/>
          </a:p>
          <a:p>
            <a:r>
              <a:rPr lang="fr-FR" dirty="0" err="1"/>
              <a:t>Testing</a:t>
            </a:r>
            <a:r>
              <a:rPr lang="fr-FR" dirty="0"/>
              <a:t> : </a:t>
            </a:r>
            <a:r>
              <a:rPr lang="fr-FR" dirty="0" err="1"/>
              <a:t>GoogleTest</a:t>
            </a:r>
            <a:endParaRPr lang="fr-FR" dirty="0"/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1ACD9-33B9-49E9-B52A-4AEACD37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F255004-D3CC-491D-BA49-FFAD1C9F6443}"/>
              </a:ext>
            </a:extLst>
          </p:cNvPr>
          <p:cNvSpPr/>
          <p:nvPr/>
        </p:nvSpPr>
        <p:spPr>
          <a:xfrm>
            <a:off x="1478324" y="2509640"/>
            <a:ext cx="769544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6A2C2-9F00-4093-9094-6EC557101102}"/>
              </a:ext>
            </a:extLst>
          </p:cNvPr>
          <p:cNvSpPr txBox="1"/>
          <p:nvPr/>
        </p:nvSpPr>
        <p:spPr>
          <a:xfrm>
            <a:off x="390525" y="3369318"/>
            <a:ext cx="471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+mj-lt"/>
              </a:rPr>
              <a:t>Libraries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2ADC6B-E012-4563-BA33-00AEBB528018}"/>
              </a:ext>
            </a:extLst>
          </p:cNvPr>
          <p:cNvSpPr txBox="1">
            <a:spLocks/>
          </p:cNvSpPr>
          <p:nvPr/>
        </p:nvSpPr>
        <p:spPr bwMode="auto">
          <a:xfrm>
            <a:off x="544513" y="1350963"/>
            <a:ext cx="8356600" cy="201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57188" indent="-357188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/>
              <a:t>Reading images </a:t>
            </a:r>
          </a:p>
          <a:p>
            <a:r>
              <a:rPr lang="fr-FR" kern="0" dirty="0" err="1"/>
              <a:t>Misunderstanding</a:t>
            </a:r>
            <a:r>
              <a:rPr lang="fr-FR" kern="0" dirty="0"/>
              <a:t> of the </a:t>
            </a:r>
            <a:r>
              <a:rPr lang="fr-FR" kern="0" dirty="0" err="1"/>
              <a:t>different</a:t>
            </a:r>
            <a:r>
              <a:rPr lang="fr-FR" kern="0" dirty="0"/>
              <a:t> </a:t>
            </a:r>
            <a:r>
              <a:rPr lang="fr-FR" kern="0" dirty="0" err="1"/>
              <a:t>layers</a:t>
            </a:r>
            <a:endParaRPr lang="fr-FR" kern="0" dirty="0"/>
          </a:p>
          <a:p>
            <a:r>
              <a:rPr lang="fr-FR" kern="0" dirty="0"/>
              <a:t>Leading to the RE-Family</a:t>
            </a:r>
          </a:p>
          <a:p>
            <a:pPr marL="0" indent="0">
              <a:buFontTx/>
              <a:buNone/>
            </a:pPr>
            <a:r>
              <a:rPr lang="fr-FR" kern="0" dirty="0"/>
              <a:t>		</a:t>
            </a:r>
            <a:r>
              <a:rPr lang="en-US" kern="0" dirty="0"/>
              <a:t>Refactoring, Rebuilding, Redistributing tasks, Retesting</a:t>
            </a:r>
          </a:p>
        </p:txBody>
      </p:sp>
    </p:spTree>
    <p:extLst>
      <p:ext uri="{BB962C8B-B14F-4D97-AF65-F5344CB8AC3E}">
        <p14:creationId xmlns:p14="http://schemas.microsoft.com/office/powerpoint/2010/main" val="150198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F134-E622-4D20-9C82-06E7697D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Design Description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9874E-5DBA-40EA-9B83-8CF5CF43D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BE1161-A285-4F55-8B6E-AFB5C74E7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2" y="1198563"/>
            <a:ext cx="7290762" cy="4894262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4F2A6E-EEAC-4600-9ADE-7C5BF0A720BE}"/>
              </a:ext>
            </a:extLst>
          </p:cNvPr>
          <p:cNvSpPr/>
          <p:nvPr/>
        </p:nvSpPr>
        <p:spPr>
          <a:xfrm>
            <a:off x="1113576" y="2598345"/>
            <a:ext cx="2227153" cy="58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CCB7E-20B8-4D54-8F7B-2AC2FB2615A6}"/>
              </a:ext>
            </a:extLst>
          </p:cNvPr>
          <p:cNvSpPr txBox="1"/>
          <p:nvPr/>
        </p:nvSpPr>
        <p:spPr>
          <a:xfrm>
            <a:off x="1113576" y="2281474"/>
            <a:ext cx="23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Meet</a:t>
            </a:r>
            <a:r>
              <a:rPr lang="fr-FR" dirty="0"/>
              <a:t> Sir Max 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7DD85-1E67-4A92-88B7-8DCB4463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1" y="1017686"/>
            <a:ext cx="8907523" cy="50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dirty="0" err="1"/>
              <a:t>Statistics</a:t>
            </a:r>
            <a:r>
              <a:rPr lang="fr-FR" dirty="0"/>
              <a:t> &amp; </a:t>
            </a:r>
            <a:r>
              <a:rPr lang="fr-FR" dirty="0" err="1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6985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411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KIT-Masterslides-EN-SDQ</vt:lpstr>
      <vt:lpstr>PowerPoint Presentation</vt:lpstr>
      <vt:lpstr>Overview</vt:lpstr>
      <vt:lpstr>  What is hepics ?</vt:lpstr>
      <vt:lpstr>HePICS</vt:lpstr>
      <vt:lpstr>PowerPoint Presentation</vt:lpstr>
      <vt:lpstr>  HOW is hepics ?</vt:lpstr>
      <vt:lpstr>Implementation Problems</vt:lpstr>
      <vt:lpstr>Final Design Description</vt:lpstr>
      <vt:lpstr> Statistics &amp; numbers</vt:lpstr>
      <vt:lpstr>Check the statistics</vt:lpstr>
      <vt:lpstr>  It’s rewind time</vt:lpstr>
      <vt:lpstr>Requirements :</vt:lpstr>
      <vt:lpstr>Can Requirements</vt:lpstr>
      <vt:lpstr>        Show time</vt:lpstr>
      <vt:lpstr>PowerPoint Presentation</vt:lpstr>
      <vt:lpstr>Ask us</vt:lpstr>
      <vt:lpstr>PowerPoint Presentation</vt:lpstr>
      <vt:lpstr>Thank you for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Mehyar Cherni</cp:lastModifiedBy>
  <cp:revision>1777</cp:revision>
  <cp:lastPrinted>2016-01-22T17:58:34Z</cp:lastPrinted>
  <dcterms:created xsi:type="dcterms:W3CDTF">2010-10-20T15:21:04Z</dcterms:created>
  <dcterms:modified xsi:type="dcterms:W3CDTF">2019-03-20T17:51:59Z</dcterms:modified>
</cp:coreProperties>
</file>