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702" r:id="rId3"/>
    <p:sldId id="707" r:id="rId4"/>
    <p:sldId id="699" r:id="rId5"/>
    <p:sldId id="703" r:id="rId6"/>
    <p:sldId id="704" r:id="rId7"/>
    <p:sldId id="705" r:id="rId8"/>
    <p:sldId id="706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2" autoAdjust="0"/>
    <p:restoredTop sz="93015" autoAdjust="0"/>
  </p:normalViewPr>
  <p:slideViewPr>
    <p:cSldViewPr snapToGrid="0">
      <p:cViewPr>
        <p:scale>
          <a:sx n="150" d="100"/>
          <a:sy n="150" d="100"/>
        </p:scale>
        <p:origin x="672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A4F1A-8715-4F10-9845-C3C2AE9D7C51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32474D-E37B-46C2-A779-BA2AD35B2B57}">
      <dgm:prSet phldrT="[文本]" custT="1"/>
      <dgm:spPr/>
      <dgm:t>
        <a:bodyPr/>
        <a:lstStyle/>
        <a:p>
          <a:r>
            <a:rPr lang="en-US" altLang="zh-CN" sz="3200" dirty="0"/>
            <a:t>Image Classification System</a:t>
          </a:r>
          <a:endParaRPr lang="zh-CN" altLang="en-US" dirty="0"/>
        </a:p>
      </dgm:t>
    </dgm:pt>
    <dgm:pt modelId="{C0F5E5F2-5257-442B-AB54-959D70FBC019}" type="parTrans" cxnId="{889E5ADB-D53C-4E32-B3EC-AEB4203A22C6}">
      <dgm:prSet/>
      <dgm:spPr/>
      <dgm:t>
        <a:bodyPr/>
        <a:lstStyle/>
        <a:p>
          <a:endParaRPr lang="zh-CN" altLang="en-US"/>
        </a:p>
      </dgm:t>
    </dgm:pt>
    <dgm:pt modelId="{1FA442B9-7049-4366-AEA0-03E3987187D8}" type="sibTrans" cxnId="{889E5ADB-D53C-4E32-B3EC-AEB4203A22C6}">
      <dgm:prSet/>
      <dgm:spPr/>
      <dgm:t>
        <a:bodyPr/>
        <a:lstStyle/>
        <a:p>
          <a:endParaRPr lang="zh-CN" altLang="en-US"/>
        </a:p>
      </dgm:t>
    </dgm:pt>
    <dgm:pt modelId="{FF1ED8A6-88EB-4D5B-9A62-D329362B2A3A}">
      <dgm:prSet phldrT="[文本]" custT="1"/>
      <dgm:spPr/>
      <dgm:t>
        <a:bodyPr/>
        <a:lstStyle/>
        <a:p>
          <a:r>
            <a:rPr lang="en-US" altLang="zh-CN" sz="3200" dirty="0"/>
            <a:t>Artificial Neural Network</a:t>
          </a:r>
          <a:endParaRPr lang="zh-CN" altLang="en-US" dirty="0"/>
        </a:p>
      </dgm:t>
    </dgm:pt>
    <dgm:pt modelId="{B8A991AA-8658-4C11-805A-337416CC81CF}" type="parTrans" cxnId="{3E8D1F4D-A05B-4F4C-94E3-BAC15E474DCB}">
      <dgm:prSet/>
      <dgm:spPr/>
      <dgm:t>
        <a:bodyPr/>
        <a:lstStyle/>
        <a:p>
          <a:endParaRPr lang="zh-CN" altLang="en-US"/>
        </a:p>
      </dgm:t>
    </dgm:pt>
    <dgm:pt modelId="{5FCF5800-9C35-4F91-8977-A8FDD8DC8ABF}" type="sibTrans" cxnId="{3E8D1F4D-A05B-4F4C-94E3-BAC15E474DCB}">
      <dgm:prSet/>
      <dgm:spPr/>
      <dgm:t>
        <a:bodyPr/>
        <a:lstStyle/>
        <a:p>
          <a:endParaRPr lang="zh-CN" altLang="en-US"/>
        </a:p>
      </dgm:t>
    </dgm:pt>
    <dgm:pt modelId="{F23F9BE4-A5FA-4374-AAC0-992DD6E7520C}">
      <dgm:prSet phldrT="[文本]" custT="1"/>
      <dgm:spPr/>
      <dgm:t>
        <a:bodyPr/>
        <a:lstStyle/>
        <a:p>
          <a:r>
            <a:rPr lang="en-US" altLang="zh-CN" sz="3200" dirty="0"/>
            <a:t>Heterogeneous Platform </a:t>
          </a:r>
          <a:endParaRPr lang="zh-CN" altLang="en-US" dirty="0"/>
        </a:p>
      </dgm:t>
    </dgm:pt>
    <dgm:pt modelId="{2F2C0383-7A54-463B-95E6-ADB0C73C4860}" type="parTrans" cxnId="{3FDF8CB0-552C-410A-AE5F-181487F9F99A}">
      <dgm:prSet/>
      <dgm:spPr/>
      <dgm:t>
        <a:bodyPr/>
        <a:lstStyle/>
        <a:p>
          <a:endParaRPr lang="zh-CN" altLang="en-US"/>
        </a:p>
      </dgm:t>
    </dgm:pt>
    <dgm:pt modelId="{21142642-8B82-4853-AF5B-D4BBCC2E35D8}" type="sibTrans" cxnId="{3FDF8CB0-552C-410A-AE5F-181487F9F99A}">
      <dgm:prSet/>
      <dgm:spPr/>
      <dgm:t>
        <a:bodyPr/>
        <a:lstStyle/>
        <a:p>
          <a:endParaRPr lang="zh-CN" altLang="en-US"/>
        </a:p>
      </dgm:t>
    </dgm:pt>
    <dgm:pt modelId="{2B574515-1D91-4E8E-B6D3-1F5D2DEF0CB8}" type="pres">
      <dgm:prSet presAssocID="{39DA4F1A-8715-4F10-9845-C3C2AE9D7C51}" presName="outerComposite" presStyleCnt="0">
        <dgm:presLayoutVars>
          <dgm:chMax val="5"/>
          <dgm:dir/>
          <dgm:resizeHandles val="exact"/>
        </dgm:presLayoutVars>
      </dgm:prSet>
      <dgm:spPr/>
    </dgm:pt>
    <dgm:pt modelId="{12977917-3156-4475-80B6-13D4202A5479}" type="pres">
      <dgm:prSet presAssocID="{39DA4F1A-8715-4F10-9845-C3C2AE9D7C51}" presName="dummyMaxCanvas" presStyleCnt="0">
        <dgm:presLayoutVars/>
      </dgm:prSet>
      <dgm:spPr/>
    </dgm:pt>
    <dgm:pt modelId="{0F9B9268-0B5B-4762-90FF-168EC48602CE}" type="pres">
      <dgm:prSet presAssocID="{39DA4F1A-8715-4F10-9845-C3C2AE9D7C51}" presName="ThreeNodes_1" presStyleLbl="node1" presStyleIdx="0" presStyleCnt="3">
        <dgm:presLayoutVars>
          <dgm:bulletEnabled val="1"/>
        </dgm:presLayoutVars>
      </dgm:prSet>
      <dgm:spPr/>
    </dgm:pt>
    <dgm:pt modelId="{FD0A71F6-FD53-4C1F-A996-5F90F69B6CA0}" type="pres">
      <dgm:prSet presAssocID="{39DA4F1A-8715-4F10-9845-C3C2AE9D7C51}" presName="ThreeNodes_2" presStyleLbl="node1" presStyleIdx="1" presStyleCnt="3">
        <dgm:presLayoutVars>
          <dgm:bulletEnabled val="1"/>
        </dgm:presLayoutVars>
      </dgm:prSet>
      <dgm:spPr/>
    </dgm:pt>
    <dgm:pt modelId="{13547140-D627-4A71-AB65-C6CD63F82A2D}" type="pres">
      <dgm:prSet presAssocID="{39DA4F1A-8715-4F10-9845-C3C2AE9D7C51}" presName="ThreeNodes_3" presStyleLbl="node1" presStyleIdx="2" presStyleCnt="3">
        <dgm:presLayoutVars>
          <dgm:bulletEnabled val="1"/>
        </dgm:presLayoutVars>
      </dgm:prSet>
      <dgm:spPr/>
    </dgm:pt>
    <dgm:pt modelId="{0E9047B1-94D6-4EE5-B1E9-2BE393A711C6}" type="pres">
      <dgm:prSet presAssocID="{39DA4F1A-8715-4F10-9845-C3C2AE9D7C51}" presName="ThreeConn_1-2" presStyleLbl="fgAccFollowNode1" presStyleIdx="0" presStyleCnt="2">
        <dgm:presLayoutVars>
          <dgm:bulletEnabled val="1"/>
        </dgm:presLayoutVars>
      </dgm:prSet>
      <dgm:spPr/>
    </dgm:pt>
    <dgm:pt modelId="{E3F0007C-B21E-483C-BD76-F8FF14DAA631}" type="pres">
      <dgm:prSet presAssocID="{39DA4F1A-8715-4F10-9845-C3C2AE9D7C51}" presName="ThreeConn_2-3" presStyleLbl="fgAccFollowNode1" presStyleIdx="1" presStyleCnt="2">
        <dgm:presLayoutVars>
          <dgm:bulletEnabled val="1"/>
        </dgm:presLayoutVars>
      </dgm:prSet>
      <dgm:spPr/>
    </dgm:pt>
    <dgm:pt modelId="{EF28B623-95B3-4426-B698-C8690A490E4F}" type="pres">
      <dgm:prSet presAssocID="{39DA4F1A-8715-4F10-9845-C3C2AE9D7C51}" presName="ThreeNodes_1_text" presStyleLbl="node1" presStyleIdx="2" presStyleCnt="3">
        <dgm:presLayoutVars>
          <dgm:bulletEnabled val="1"/>
        </dgm:presLayoutVars>
      </dgm:prSet>
      <dgm:spPr/>
    </dgm:pt>
    <dgm:pt modelId="{07F1223B-3693-4859-BFD5-8F907A856ABC}" type="pres">
      <dgm:prSet presAssocID="{39DA4F1A-8715-4F10-9845-C3C2AE9D7C51}" presName="ThreeNodes_2_text" presStyleLbl="node1" presStyleIdx="2" presStyleCnt="3">
        <dgm:presLayoutVars>
          <dgm:bulletEnabled val="1"/>
        </dgm:presLayoutVars>
      </dgm:prSet>
      <dgm:spPr/>
    </dgm:pt>
    <dgm:pt modelId="{0B57C022-0AF1-4DAF-877C-67AE8F84FBC9}" type="pres">
      <dgm:prSet presAssocID="{39DA4F1A-8715-4F10-9845-C3C2AE9D7C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5EB910-B0FE-4CEE-9FED-F8ECC9F53789}" type="presOf" srcId="{1FA442B9-7049-4366-AEA0-03E3987187D8}" destId="{0E9047B1-94D6-4EE5-B1E9-2BE393A711C6}" srcOrd="0" destOrd="0" presId="urn:microsoft.com/office/officeart/2005/8/layout/vProcess5"/>
    <dgm:cxn modelId="{3DF60B19-423E-4845-9FDF-319D42447960}" type="presOf" srcId="{F23F9BE4-A5FA-4374-AAC0-992DD6E7520C}" destId="{13547140-D627-4A71-AB65-C6CD63F82A2D}" srcOrd="0" destOrd="0" presId="urn:microsoft.com/office/officeart/2005/8/layout/vProcess5"/>
    <dgm:cxn modelId="{04DF251A-0DD1-4962-A030-B0327BB5F1D7}" type="presOf" srcId="{4C32474D-E37B-46C2-A779-BA2AD35B2B57}" destId="{EF28B623-95B3-4426-B698-C8690A490E4F}" srcOrd="1" destOrd="0" presId="urn:microsoft.com/office/officeart/2005/8/layout/vProcess5"/>
    <dgm:cxn modelId="{3E8D1F4D-A05B-4F4C-94E3-BAC15E474DCB}" srcId="{39DA4F1A-8715-4F10-9845-C3C2AE9D7C51}" destId="{FF1ED8A6-88EB-4D5B-9A62-D329362B2A3A}" srcOrd="1" destOrd="0" parTransId="{B8A991AA-8658-4C11-805A-337416CC81CF}" sibTransId="{5FCF5800-9C35-4F91-8977-A8FDD8DC8ABF}"/>
    <dgm:cxn modelId="{09070D8D-7741-4E2A-BC37-A70D53C5B1FB}" type="presOf" srcId="{FF1ED8A6-88EB-4D5B-9A62-D329362B2A3A}" destId="{FD0A71F6-FD53-4C1F-A996-5F90F69B6CA0}" srcOrd="0" destOrd="0" presId="urn:microsoft.com/office/officeart/2005/8/layout/vProcess5"/>
    <dgm:cxn modelId="{504CCEA2-8141-47AC-A624-3C14DC662F57}" type="presOf" srcId="{4C32474D-E37B-46C2-A779-BA2AD35B2B57}" destId="{0F9B9268-0B5B-4762-90FF-168EC48602CE}" srcOrd="0" destOrd="0" presId="urn:microsoft.com/office/officeart/2005/8/layout/vProcess5"/>
    <dgm:cxn modelId="{3FDF8CB0-552C-410A-AE5F-181487F9F99A}" srcId="{39DA4F1A-8715-4F10-9845-C3C2AE9D7C51}" destId="{F23F9BE4-A5FA-4374-AAC0-992DD6E7520C}" srcOrd="2" destOrd="0" parTransId="{2F2C0383-7A54-463B-95E6-ADB0C73C4860}" sibTransId="{21142642-8B82-4853-AF5B-D4BBCC2E35D8}"/>
    <dgm:cxn modelId="{832F5BCC-FB7E-4D11-A001-7BA81A82A047}" type="presOf" srcId="{F23F9BE4-A5FA-4374-AAC0-992DD6E7520C}" destId="{0B57C022-0AF1-4DAF-877C-67AE8F84FBC9}" srcOrd="1" destOrd="0" presId="urn:microsoft.com/office/officeart/2005/8/layout/vProcess5"/>
    <dgm:cxn modelId="{6768EBD9-4CA0-455B-9944-34EA943B4F0D}" type="presOf" srcId="{39DA4F1A-8715-4F10-9845-C3C2AE9D7C51}" destId="{2B574515-1D91-4E8E-B6D3-1F5D2DEF0CB8}" srcOrd="0" destOrd="0" presId="urn:microsoft.com/office/officeart/2005/8/layout/vProcess5"/>
    <dgm:cxn modelId="{889E5ADB-D53C-4E32-B3EC-AEB4203A22C6}" srcId="{39DA4F1A-8715-4F10-9845-C3C2AE9D7C51}" destId="{4C32474D-E37B-46C2-A779-BA2AD35B2B57}" srcOrd="0" destOrd="0" parTransId="{C0F5E5F2-5257-442B-AB54-959D70FBC019}" sibTransId="{1FA442B9-7049-4366-AEA0-03E3987187D8}"/>
    <dgm:cxn modelId="{5F6990EB-E52A-435B-9B40-465092409BDC}" type="presOf" srcId="{5FCF5800-9C35-4F91-8977-A8FDD8DC8ABF}" destId="{E3F0007C-B21E-483C-BD76-F8FF14DAA631}" srcOrd="0" destOrd="0" presId="urn:microsoft.com/office/officeart/2005/8/layout/vProcess5"/>
    <dgm:cxn modelId="{D8DB7BFB-7306-490D-AD68-0EAAF8FE7AD0}" type="presOf" srcId="{FF1ED8A6-88EB-4D5B-9A62-D329362B2A3A}" destId="{07F1223B-3693-4859-BFD5-8F907A856ABC}" srcOrd="1" destOrd="0" presId="urn:microsoft.com/office/officeart/2005/8/layout/vProcess5"/>
    <dgm:cxn modelId="{301AEE7E-DE83-4379-B9D8-8A5205C52C39}" type="presParOf" srcId="{2B574515-1D91-4E8E-B6D3-1F5D2DEF0CB8}" destId="{12977917-3156-4475-80B6-13D4202A5479}" srcOrd="0" destOrd="0" presId="urn:microsoft.com/office/officeart/2005/8/layout/vProcess5"/>
    <dgm:cxn modelId="{A52C4EE1-ED94-42CC-8B73-FE1206847D33}" type="presParOf" srcId="{2B574515-1D91-4E8E-B6D3-1F5D2DEF0CB8}" destId="{0F9B9268-0B5B-4762-90FF-168EC48602CE}" srcOrd="1" destOrd="0" presId="urn:microsoft.com/office/officeart/2005/8/layout/vProcess5"/>
    <dgm:cxn modelId="{3EA025DD-64F8-4ADA-B8D5-972DCAD88BD3}" type="presParOf" srcId="{2B574515-1D91-4E8E-B6D3-1F5D2DEF0CB8}" destId="{FD0A71F6-FD53-4C1F-A996-5F90F69B6CA0}" srcOrd="2" destOrd="0" presId="urn:microsoft.com/office/officeart/2005/8/layout/vProcess5"/>
    <dgm:cxn modelId="{914D2000-962E-4E68-AB21-59FEC549ED26}" type="presParOf" srcId="{2B574515-1D91-4E8E-B6D3-1F5D2DEF0CB8}" destId="{13547140-D627-4A71-AB65-C6CD63F82A2D}" srcOrd="3" destOrd="0" presId="urn:microsoft.com/office/officeart/2005/8/layout/vProcess5"/>
    <dgm:cxn modelId="{9F82D22C-3C6E-468F-AA61-BF5DC5F74F9D}" type="presParOf" srcId="{2B574515-1D91-4E8E-B6D3-1F5D2DEF0CB8}" destId="{0E9047B1-94D6-4EE5-B1E9-2BE393A711C6}" srcOrd="4" destOrd="0" presId="urn:microsoft.com/office/officeart/2005/8/layout/vProcess5"/>
    <dgm:cxn modelId="{B316A235-31B7-4000-9728-AB96B5C73907}" type="presParOf" srcId="{2B574515-1D91-4E8E-B6D3-1F5D2DEF0CB8}" destId="{E3F0007C-B21E-483C-BD76-F8FF14DAA631}" srcOrd="5" destOrd="0" presId="urn:microsoft.com/office/officeart/2005/8/layout/vProcess5"/>
    <dgm:cxn modelId="{CEF2D5F1-DDDB-4F97-95F3-FB8C2A3BB887}" type="presParOf" srcId="{2B574515-1D91-4E8E-B6D3-1F5D2DEF0CB8}" destId="{EF28B623-95B3-4426-B698-C8690A490E4F}" srcOrd="6" destOrd="0" presId="urn:microsoft.com/office/officeart/2005/8/layout/vProcess5"/>
    <dgm:cxn modelId="{39D41CBA-542E-4C51-A634-9CE9D8942FB9}" type="presParOf" srcId="{2B574515-1D91-4E8E-B6D3-1F5D2DEF0CB8}" destId="{07F1223B-3693-4859-BFD5-8F907A856ABC}" srcOrd="7" destOrd="0" presId="urn:microsoft.com/office/officeart/2005/8/layout/vProcess5"/>
    <dgm:cxn modelId="{16E987F2-C3B0-4726-BF2B-595663D1DDA0}" type="presParOf" srcId="{2B574515-1D91-4E8E-B6D3-1F5D2DEF0CB8}" destId="{0B57C022-0AF1-4DAF-877C-67AE8F84FBC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D53F3-ED67-49CC-8252-20A0FFDCDFDE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0EE8EC-E969-4DBD-A085-168E2A5F8F5D}">
      <dgm:prSet phldrT="[文本]"/>
      <dgm:spPr/>
      <dgm:t>
        <a:bodyPr/>
        <a:lstStyle/>
        <a:p>
          <a:r>
            <a:rPr lang="en-US" i="0" dirty="0"/>
            <a:t>User starts the program</a:t>
          </a:r>
          <a:endParaRPr lang="zh-CN" altLang="en-US" dirty="0"/>
        </a:p>
      </dgm:t>
    </dgm:pt>
    <dgm:pt modelId="{258A3999-DD9C-4CBE-B06B-AD618FBD13DD}" type="parTrans" cxnId="{AD2C7D61-CF93-420C-8FFE-CB4F52361B30}">
      <dgm:prSet/>
      <dgm:spPr/>
      <dgm:t>
        <a:bodyPr/>
        <a:lstStyle/>
        <a:p>
          <a:endParaRPr lang="zh-CN" altLang="en-US"/>
        </a:p>
      </dgm:t>
    </dgm:pt>
    <dgm:pt modelId="{AE69B8A8-59E2-484A-92D2-B40C690D8D26}" type="sibTrans" cxnId="{AD2C7D61-CF93-420C-8FFE-CB4F52361B30}">
      <dgm:prSet/>
      <dgm:spPr/>
      <dgm:t>
        <a:bodyPr/>
        <a:lstStyle/>
        <a:p>
          <a:endParaRPr lang="zh-CN" altLang="en-US"/>
        </a:p>
      </dgm:t>
    </dgm:pt>
    <dgm:pt modelId="{5CF0B988-AC04-4786-9336-FAC6B0ACDC8C}">
      <dgm:prSet phldrT="[文本]"/>
      <dgm:spPr/>
      <dgm:t>
        <a:bodyPr/>
        <a:lstStyle/>
        <a:p>
          <a:r>
            <a:rPr lang="en-US" i="0" dirty="0"/>
            <a:t>System displays Welcome screen</a:t>
          </a:r>
          <a:endParaRPr lang="zh-CN" altLang="en-US" dirty="0"/>
        </a:p>
      </dgm:t>
    </dgm:pt>
    <dgm:pt modelId="{8DF6A7AA-AB55-4C45-8279-20124AC27A05}" type="parTrans" cxnId="{A549B29D-807D-4A76-8B99-378015776307}">
      <dgm:prSet/>
      <dgm:spPr/>
      <dgm:t>
        <a:bodyPr/>
        <a:lstStyle/>
        <a:p>
          <a:endParaRPr lang="zh-CN" altLang="en-US"/>
        </a:p>
      </dgm:t>
    </dgm:pt>
    <dgm:pt modelId="{8E6164EA-948C-46E8-B40B-7221D5FC182C}" type="sibTrans" cxnId="{A549B29D-807D-4A76-8B99-378015776307}">
      <dgm:prSet/>
      <dgm:spPr/>
      <dgm:t>
        <a:bodyPr/>
        <a:lstStyle/>
        <a:p>
          <a:endParaRPr lang="zh-CN" altLang="en-US"/>
        </a:p>
      </dgm:t>
    </dgm:pt>
    <dgm:pt modelId="{4462A02C-259D-4FB5-833C-F927CE962CD4}">
      <dgm:prSet phldrT="[文本]"/>
      <dgm:spPr/>
      <dgm:t>
        <a:bodyPr/>
        <a:lstStyle/>
        <a:p>
          <a:r>
            <a:rPr lang="en-US" i="0" dirty="0"/>
            <a:t>User clicks on the "start" button</a:t>
          </a:r>
          <a:endParaRPr lang="zh-CN" altLang="en-US" dirty="0"/>
        </a:p>
      </dgm:t>
    </dgm:pt>
    <dgm:pt modelId="{00F7241B-9C44-4B0E-BF15-5F3A036C43E2}" type="parTrans" cxnId="{552CE9B3-35BC-4CF9-A6D3-624212EF9302}">
      <dgm:prSet/>
      <dgm:spPr/>
      <dgm:t>
        <a:bodyPr/>
        <a:lstStyle/>
        <a:p>
          <a:endParaRPr lang="zh-CN" altLang="en-US"/>
        </a:p>
      </dgm:t>
    </dgm:pt>
    <dgm:pt modelId="{B1A9D791-A153-4B35-B0E7-EA8FC81B4325}" type="sibTrans" cxnId="{552CE9B3-35BC-4CF9-A6D3-624212EF9302}">
      <dgm:prSet/>
      <dgm:spPr/>
      <dgm:t>
        <a:bodyPr/>
        <a:lstStyle/>
        <a:p>
          <a:endParaRPr lang="zh-CN" altLang="en-US"/>
        </a:p>
      </dgm:t>
    </dgm:pt>
    <dgm:pt modelId="{A4962B78-3779-401D-8DC1-CC3C4E81DCF2}">
      <dgm:prSet phldrT="[文本]"/>
      <dgm:spPr/>
      <dgm:t>
        <a:bodyPr/>
        <a:lstStyle/>
        <a:p>
          <a:r>
            <a:rPr lang="en-US" i="0" dirty="0"/>
            <a:t>System displays main window</a:t>
          </a:r>
          <a:endParaRPr lang="zh-CN" altLang="en-US" dirty="0"/>
        </a:p>
      </dgm:t>
    </dgm:pt>
    <dgm:pt modelId="{6AF2B52B-D988-46FD-A952-67CB9C5FE060}" type="parTrans" cxnId="{F07BB862-9FB9-4598-93DA-0F7828621460}">
      <dgm:prSet/>
      <dgm:spPr/>
      <dgm:t>
        <a:bodyPr/>
        <a:lstStyle/>
        <a:p>
          <a:endParaRPr lang="zh-CN" altLang="en-US"/>
        </a:p>
      </dgm:t>
    </dgm:pt>
    <dgm:pt modelId="{9D32FD1D-0EDA-4E9D-95D4-ACAE629B9066}" type="sibTrans" cxnId="{F07BB862-9FB9-4598-93DA-0F7828621460}">
      <dgm:prSet/>
      <dgm:spPr/>
      <dgm:t>
        <a:bodyPr/>
        <a:lstStyle/>
        <a:p>
          <a:endParaRPr lang="zh-CN" altLang="en-US"/>
        </a:p>
      </dgm:t>
    </dgm:pt>
    <dgm:pt modelId="{00D26837-11DF-42D8-9F36-E0A09FB86D30}">
      <dgm:prSet phldrT="[文本]"/>
      <dgm:spPr/>
      <dgm:t>
        <a:bodyPr/>
        <a:lstStyle/>
        <a:p>
          <a:r>
            <a:rPr lang="en-US" i="0" dirty="0"/>
            <a:t>User clicks on an "add image..." button</a:t>
          </a:r>
          <a:endParaRPr lang="zh-CN" altLang="en-US" dirty="0"/>
        </a:p>
      </dgm:t>
    </dgm:pt>
    <dgm:pt modelId="{8F154141-D5A8-42C6-9B99-B525D4550933}" type="parTrans" cxnId="{7E1F259C-16FC-48F2-B819-C18EEBCD17C7}">
      <dgm:prSet/>
      <dgm:spPr/>
      <dgm:t>
        <a:bodyPr/>
        <a:lstStyle/>
        <a:p>
          <a:endParaRPr lang="zh-CN" altLang="en-US"/>
        </a:p>
      </dgm:t>
    </dgm:pt>
    <dgm:pt modelId="{E264C191-2BC4-42A6-931F-B0F7382D2709}" type="sibTrans" cxnId="{7E1F259C-16FC-48F2-B819-C18EEBCD17C7}">
      <dgm:prSet/>
      <dgm:spPr/>
      <dgm:t>
        <a:bodyPr/>
        <a:lstStyle/>
        <a:p>
          <a:endParaRPr lang="zh-CN" altLang="en-US"/>
        </a:p>
      </dgm:t>
    </dgm:pt>
    <dgm:pt modelId="{2C482DBB-368E-4E37-90FE-58F6CD545086}">
      <dgm:prSet phldrT="[文本]"/>
      <dgm:spPr/>
      <dgm:t>
        <a:bodyPr/>
        <a:lstStyle/>
        <a:p>
          <a:r>
            <a:rPr lang="en-US" i="0" dirty="0"/>
            <a:t>User selects input image(s)</a:t>
          </a:r>
          <a:endParaRPr lang="zh-CN" altLang="en-US" dirty="0"/>
        </a:p>
      </dgm:t>
    </dgm:pt>
    <dgm:pt modelId="{D0398ADF-A0B4-4F35-9950-232AF6D35B67}" type="parTrans" cxnId="{C3492381-B112-419F-BBA5-2AE91DFF3700}">
      <dgm:prSet/>
      <dgm:spPr/>
      <dgm:t>
        <a:bodyPr/>
        <a:lstStyle/>
        <a:p>
          <a:endParaRPr lang="zh-CN" altLang="en-US"/>
        </a:p>
      </dgm:t>
    </dgm:pt>
    <dgm:pt modelId="{E44C771B-60E8-4E63-AB23-F809547CC3B9}" type="sibTrans" cxnId="{C3492381-B112-419F-BBA5-2AE91DFF3700}">
      <dgm:prSet/>
      <dgm:spPr/>
      <dgm:t>
        <a:bodyPr/>
        <a:lstStyle/>
        <a:p>
          <a:endParaRPr lang="zh-CN" altLang="en-US"/>
        </a:p>
      </dgm:t>
    </dgm:pt>
    <dgm:pt modelId="{3EF3AE45-228B-4763-8EC6-1DFCB553710E}">
      <dgm:prSet phldrT="[文本]"/>
      <dgm:spPr/>
      <dgm:t>
        <a:bodyPr/>
        <a:lstStyle/>
        <a:p>
          <a:r>
            <a:rPr lang="en-US" i="0" dirty="0"/>
            <a:t>System displays the thumbnail of the last selected image</a:t>
          </a:r>
          <a:endParaRPr lang="zh-CN" altLang="en-US" dirty="0"/>
        </a:p>
      </dgm:t>
    </dgm:pt>
    <dgm:pt modelId="{AAF74A0F-5AD7-4FCC-B4BF-0DDB9CE1156D}" type="parTrans" cxnId="{864D23FA-45EC-42FF-A77E-C8CF0F2F2424}">
      <dgm:prSet/>
      <dgm:spPr/>
      <dgm:t>
        <a:bodyPr/>
        <a:lstStyle/>
        <a:p>
          <a:endParaRPr lang="zh-CN" altLang="en-US"/>
        </a:p>
      </dgm:t>
    </dgm:pt>
    <dgm:pt modelId="{0EA4ACFD-07E4-43DB-B81C-9F1D1FB78EF1}" type="sibTrans" cxnId="{864D23FA-45EC-42FF-A77E-C8CF0F2F2424}">
      <dgm:prSet/>
      <dgm:spPr/>
      <dgm:t>
        <a:bodyPr/>
        <a:lstStyle/>
        <a:p>
          <a:endParaRPr lang="zh-CN" altLang="en-US"/>
        </a:p>
      </dgm:t>
    </dgm:pt>
    <dgm:pt modelId="{577A9EB5-279A-4927-8C5D-BB9BE43DC6D2}">
      <dgm:prSet phldrT="[文本]"/>
      <dgm:spPr/>
      <dgm:t>
        <a:bodyPr/>
        <a:lstStyle/>
        <a:p>
          <a:r>
            <a:rPr lang="en-US" i="0" dirty="0"/>
            <a:t>User selects operating mode, available platform</a:t>
          </a:r>
          <a:endParaRPr lang="zh-CN" altLang="en-US" dirty="0"/>
        </a:p>
      </dgm:t>
    </dgm:pt>
    <dgm:pt modelId="{305E81B8-303D-4FB6-8FE6-A200BED6A619}" type="parTrans" cxnId="{214021A8-165F-4948-BDF5-102339CF8041}">
      <dgm:prSet/>
      <dgm:spPr/>
      <dgm:t>
        <a:bodyPr/>
        <a:lstStyle/>
        <a:p>
          <a:endParaRPr lang="zh-CN" altLang="en-US"/>
        </a:p>
      </dgm:t>
    </dgm:pt>
    <dgm:pt modelId="{57E75C4D-FE8C-4B95-B926-A4AFBF552261}" type="sibTrans" cxnId="{214021A8-165F-4948-BDF5-102339CF8041}">
      <dgm:prSet/>
      <dgm:spPr/>
      <dgm:t>
        <a:bodyPr/>
        <a:lstStyle/>
        <a:p>
          <a:endParaRPr lang="zh-CN" altLang="en-US"/>
        </a:p>
      </dgm:t>
    </dgm:pt>
    <dgm:pt modelId="{281ED955-F32F-445E-82D3-26EBC3FFC81D}">
      <dgm:prSet phldrT="[文本]"/>
      <dgm:spPr/>
      <dgm:t>
        <a:bodyPr/>
        <a:lstStyle/>
        <a:p>
          <a:r>
            <a:rPr lang="en-US" i="0" dirty="0"/>
            <a:t>System starts the processing</a:t>
          </a:r>
          <a:endParaRPr lang="zh-CN" altLang="en-US" dirty="0"/>
        </a:p>
      </dgm:t>
    </dgm:pt>
    <dgm:pt modelId="{0E992231-B355-4D5E-BE0B-051B0BCFC24A}" type="parTrans" cxnId="{52ABD42F-CA04-4C1A-8059-E43C181E2E6E}">
      <dgm:prSet/>
      <dgm:spPr/>
      <dgm:t>
        <a:bodyPr/>
        <a:lstStyle/>
        <a:p>
          <a:endParaRPr lang="zh-CN" altLang="en-US"/>
        </a:p>
      </dgm:t>
    </dgm:pt>
    <dgm:pt modelId="{9208679D-6043-4B39-8D42-23D9AB2DF708}" type="sibTrans" cxnId="{52ABD42F-CA04-4C1A-8059-E43C181E2E6E}">
      <dgm:prSet/>
      <dgm:spPr/>
      <dgm:t>
        <a:bodyPr/>
        <a:lstStyle/>
        <a:p>
          <a:endParaRPr lang="zh-CN" altLang="en-US"/>
        </a:p>
      </dgm:t>
    </dgm:pt>
    <dgm:pt modelId="{947AFE59-6E74-45E1-A87C-0453BE053C97}">
      <dgm:prSet phldrT="[文本]"/>
      <dgm:spPr/>
      <dgm:t>
        <a:bodyPr/>
        <a:lstStyle/>
        <a:p>
          <a:r>
            <a:rPr lang="en-US" i="0" dirty="0"/>
            <a:t>System displays results</a:t>
          </a:r>
          <a:endParaRPr lang="zh-CN" altLang="en-US" dirty="0"/>
        </a:p>
      </dgm:t>
    </dgm:pt>
    <dgm:pt modelId="{46CB45F3-72EC-4717-A8A7-C3FD850395F2}" type="parTrans" cxnId="{1C1A1106-77A3-437E-8A34-7486A7F5BCDD}">
      <dgm:prSet/>
      <dgm:spPr/>
      <dgm:t>
        <a:bodyPr/>
        <a:lstStyle/>
        <a:p>
          <a:endParaRPr lang="zh-CN" altLang="en-US"/>
        </a:p>
      </dgm:t>
    </dgm:pt>
    <dgm:pt modelId="{91BC16A5-CCDA-4394-B13D-28EF1788B348}" type="sibTrans" cxnId="{1C1A1106-77A3-437E-8A34-7486A7F5BCDD}">
      <dgm:prSet/>
      <dgm:spPr/>
      <dgm:t>
        <a:bodyPr/>
        <a:lstStyle/>
        <a:p>
          <a:endParaRPr lang="zh-CN" altLang="en-US"/>
        </a:p>
      </dgm:t>
    </dgm:pt>
    <dgm:pt modelId="{B57F42A5-9388-4DCA-8011-6B39F951BB91}">
      <dgm:prSet phldrT="[文本]"/>
      <dgm:spPr/>
      <dgm:t>
        <a:bodyPr/>
        <a:lstStyle/>
        <a:p>
          <a:r>
            <a:rPr lang="en-US" i="0" dirty="0"/>
            <a:t>User terminates the program</a:t>
          </a:r>
          <a:endParaRPr lang="zh-CN" altLang="en-US" dirty="0"/>
        </a:p>
      </dgm:t>
    </dgm:pt>
    <dgm:pt modelId="{72A95C1E-E376-4017-919E-566605BEE735}" type="parTrans" cxnId="{909BB8DC-E358-4C37-A22D-4433C457C648}">
      <dgm:prSet/>
      <dgm:spPr/>
      <dgm:t>
        <a:bodyPr/>
        <a:lstStyle/>
        <a:p>
          <a:endParaRPr lang="zh-CN" altLang="en-US"/>
        </a:p>
      </dgm:t>
    </dgm:pt>
    <dgm:pt modelId="{FF2C64D6-EA3E-49E6-A781-4E4DD87ECF0B}" type="sibTrans" cxnId="{909BB8DC-E358-4C37-A22D-4433C457C648}">
      <dgm:prSet/>
      <dgm:spPr/>
      <dgm:t>
        <a:bodyPr/>
        <a:lstStyle/>
        <a:p>
          <a:endParaRPr lang="zh-CN" altLang="en-US"/>
        </a:p>
      </dgm:t>
    </dgm:pt>
    <dgm:pt modelId="{3423BA44-79E8-4FFA-9D15-A54C402589A5}" type="pres">
      <dgm:prSet presAssocID="{047D53F3-ED67-49CC-8252-20A0FFDCDFDE}" presName="Name0" presStyleCnt="0">
        <dgm:presLayoutVars>
          <dgm:dir/>
          <dgm:resizeHandles/>
        </dgm:presLayoutVars>
      </dgm:prSet>
      <dgm:spPr/>
    </dgm:pt>
    <dgm:pt modelId="{C52D4052-0B03-4F68-ACF2-FCB1EB7CAF62}" type="pres">
      <dgm:prSet presAssocID="{260EE8EC-E969-4DBD-A085-168E2A5F8F5D}" presName="compNode" presStyleCnt="0"/>
      <dgm:spPr/>
    </dgm:pt>
    <dgm:pt modelId="{43B26A9D-7E8C-4AE2-BCE9-ECAA4A92843A}" type="pres">
      <dgm:prSet presAssocID="{260EE8EC-E969-4DBD-A085-168E2A5F8F5D}" presName="dummyConnPt" presStyleCnt="0"/>
      <dgm:spPr/>
    </dgm:pt>
    <dgm:pt modelId="{100C93F3-0B2B-4B16-B48B-35F74E139B35}" type="pres">
      <dgm:prSet presAssocID="{260EE8EC-E969-4DBD-A085-168E2A5F8F5D}" presName="node" presStyleLbl="node1" presStyleIdx="0" presStyleCnt="11" custLinFactNeighborX="-13963" custLinFactNeighborY="-3579">
        <dgm:presLayoutVars>
          <dgm:bulletEnabled val="1"/>
        </dgm:presLayoutVars>
      </dgm:prSet>
      <dgm:spPr/>
    </dgm:pt>
    <dgm:pt modelId="{47DF8596-0643-4437-B936-659AE618D09F}" type="pres">
      <dgm:prSet presAssocID="{AE69B8A8-59E2-484A-92D2-B40C690D8D26}" presName="sibTrans" presStyleLbl="bgSibTrans2D1" presStyleIdx="0" presStyleCnt="10"/>
      <dgm:spPr/>
    </dgm:pt>
    <dgm:pt modelId="{04FD0FDE-D421-4C2D-860A-32ED60AA4EAE}" type="pres">
      <dgm:prSet presAssocID="{5CF0B988-AC04-4786-9336-FAC6B0ACDC8C}" presName="compNode" presStyleCnt="0"/>
      <dgm:spPr/>
    </dgm:pt>
    <dgm:pt modelId="{80C79539-5F89-4D0E-ADB0-F7E80F7DC38A}" type="pres">
      <dgm:prSet presAssocID="{5CF0B988-AC04-4786-9336-FAC6B0ACDC8C}" presName="dummyConnPt" presStyleCnt="0"/>
      <dgm:spPr/>
    </dgm:pt>
    <dgm:pt modelId="{11B6BD46-0E0B-41DA-8EAA-96EA34287FA2}" type="pres">
      <dgm:prSet presAssocID="{5CF0B988-AC04-4786-9336-FAC6B0ACDC8C}" presName="node" presStyleLbl="node1" presStyleIdx="1" presStyleCnt="11" custLinFactNeighborX="-14445" custLinFactNeighborY="-4002">
        <dgm:presLayoutVars>
          <dgm:bulletEnabled val="1"/>
        </dgm:presLayoutVars>
      </dgm:prSet>
      <dgm:spPr/>
    </dgm:pt>
    <dgm:pt modelId="{54D7BBA0-60FC-480A-BC9D-5312967E9471}" type="pres">
      <dgm:prSet presAssocID="{8E6164EA-948C-46E8-B40B-7221D5FC182C}" presName="sibTrans" presStyleLbl="bgSibTrans2D1" presStyleIdx="1" presStyleCnt="10"/>
      <dgm:spPr/>
    </dgm:pt>
    <dgm:pt modelId="{4BE1D6B9-68A2-4725-81B8-3B1290C62169}" type="pres">
      <dgm:prSet presAssocID="{4462A02C-259D-4FB5-833C-F927CE962CD4}" presName="compNode" presStyleCnt="0"/>
      <dgm:spPr/>
    </dgm:pt>
    <dgm:pt modelId="{E5105280-1C3A-4C8D-AEE6-41819C851048}" type="pres">
      <dgm:prSet presAssocID="{4462A02C-259D-4FB5-833C-F927CE962CD4}" presName="dummyConnPt" presStyleCnt="0"/>
      <dgm:spPr/>
    </dgm:pt>
    <dgm:pt modelId="{5B8AEA90-F099-4BBF-BAC1-71D4C6232011}" type="pres">
      <dgm:prSet presAssocID="{4462A02C-259D-4FB5-833C-F927CE962CD4}" presName="node" presStyleLbl="node1" presStyleIdx="2" presStyleCnt="11" custLinFactNeighborX="-15194" custLinFactNeighborY="-5957">
        <dgm:presLayoutVars>
          <dgm:bulletEnabled val="1"/>
        </dgm:presLayoutVars>
      </dgm:prSet>
      <dgm:spPr/>
    </dgm:pt>
    <dgm:pt modelId="{86BC3E2F-C317-450A-8A19-263E0ADB0163}" type="pres">
      <dgm:prSet presAssocID="{B1A9D791-A153-4B35-B0E7-EA8FC81B4325}" presName="sibTrans" presStyleLbl="bgSibTrans2D1" presStyleIdx="2" presStyleCnt="10"/>
      <dgm:spPr/>
    </dgm:pt>
    <dgm:pt modelId="{AF99C1C4-1990-4998-A2D6-EC55391478B8}" type="pres">
      <dgm:prSet presAssocID="{A4962B78-3779-401D-8DC1-CC3C4E81DCF2}" presName="compNode" presStyleCnt="0"/>
      <dgm:spPr/>
    </dgm:pt>
    <dgm:pt modelId="{F1610461-E8DE-4299-87AA-46873E9D3D0F}" type="pres">
      <dgm:prSet presAssocID="{A4962B78-3779-401D-8DC1-CC3C4E81DCF2}" presName="dummyConnPt" presStyleCnt="0"/>
      <dgm:spPr/>
    </dgm:pt>
    <dgm:pt modelId="{EAFD3510-B7DC-4DE4-B96B-08B10BF4967A}" type="pres">
      <dgm:prSet presAssocID="{A4962B78-3779-401D-8DC1-CC3C4E81DCF2}" presName="node" presStyleLbl="node1" presStyleIdx="3" presStyleCnt="11" custLinFactNeighborX="-14713" custLinFactNeighborY="-4012">
        <dgm:presLayoutVars>
          <dgm:bulletEnabled val="1"/>
        </dgm:presLayoutVars>
      </dgm:prSet>
      <dgm:spPr/>
    </dgm:pt>
    <dgm:pt modelId="{A7BB7523-011D-4C27-9AB7-E9E984CFC6FC}" type="pres">
      <dgm:prSet presAssocID="{9D32FD1D-0EDA-4E9D-95D4-ACAE629B9066}" presName="sibTrans" presStyleLbl="bgSibTrans2D1" presStyleIdx="3" presStyleCnt="10"/>
      <dgm:spPr/>
    </dgm:pt>
    <dgm:pt modelId="{A31B3F0E-B998-44E4-A0E4-79C8078C3487}" type="pres">
      <dgm:prSet presAssocID="{00D26837-11DF-42D8-9F36-E0A09FB86D30}" presName="compNode" presStyleCnt="0"/>
      <dgm:spPr/>
    </dgm:pt>
    <dgm:pt modelId="{B5031D21-AB85-4DBF-A9B1-9C7508331F69}" type="pres">
      <dgm:prSet presAssocID="{00D26837-11DF-42D8-9F36-E0A09FB86D30}" presName="dummyConnPt" presStyleCnt="0"/>
      <dgm:spPr/>
    </dgm:pt>
    <dgm:pt modelId="{8DB56C51-A23A-426A-A814-804B64AD8F07}" type="pres">
      <dgm:prSet presAssocID="{00D26837-11DF-42D8-9F36-E0A09FB86D30}" presName="node" presStyleLbl="node1" presStyleIdx="4" presStyleCnt="11" custLinFactNeighborX="1926" custLinFactNeighborY="-3334">
        <dgm:presLayoutVars>
          <dgm:bulletEnabled val="1"/>
        </dgm:presLayoutVars>
      </dgm:prSet>
      <dgm:spPr/>
    </dgm:pt>
    <dgm:pt modelId="{78AAC42C-A16F-4B92-8E8A-C25E077ED022}" type="pres">
      <dgm:prSet presAssocID="{E264C191-2BC4-42A6-931F-B0F7382D2709}" presName="sibTrans" presStyleLbl="bgSibTrans2D1" presStyleIdx="4" presStyleCnt="10"/>
      <dgm:spPr/>
    </dgm:pt>
    <dgm:pt modelId="{EBC70A80-A2FF-4721-840E-BACD040D02FD}" type="pres">
      <dgm:prSet presAssocID="{2C482DBB-368E-4E37-90FE-58F6CD545086}" presName="compNode" presStyleCnt="0"/>
      <dgm:spPr/>
    </dgm:pt>
    <dgm:pt modelId="{24082897-253A-4496-8B3D-83B8E1E9CA27}" type="pres">
      <dgm:prSet presAssocID="{2C482DBB-368E-4E37-90FE-58F6CD545086}" presName="dummyConnPt" presStyleCnt="0"/>
      <dgm:spPr/>
    </dgm:pt>
    <dgm:pt modelId="{876B6677-B4AD-4E40-8AE1-3C6185EE5230}" type="pres">
      <dgm:prSet presAssocID="{2C482DBB-368E-4E37-90FE-58F6CD545086}" presName="node" presStyleLbl="node1" presStyleIdx="5" presStyleCnt="11" custLinFactNeighborX="1926" custLinFactNeighborY="-4566">
        <dgm:presLayoutVars>
          <dgm:bulletEnabled val="1"/>
        </dgm:presLayoutVars>
      </dgm:prSet>
      <dgm:spPr/>
    </dgm:pt>
    <dgm:pt modelId="{DAC36D1C-7CAF-44CF-BBBB-C5D74F39BC8D}" type="pres">
      <dgm:prSet presAssocID="{E44C771B-60E8-4E63-AB23-F809547CC3B9}" presName="sibTrans" presStyleLbl="bgSibTrans2D1" presStyleIdx="5" presStyleCnt="10"/>
      <dgm:spPr/>
    </dgm:pt>
    <dgm:pt modelId="{D0A6E37D-58B4-4362-87CE-8CF3099AC530}" type="pres">
      <dgm:prSet presAssocID="{3EF3AE45-228B-4763-8EC6-1DFCB553710E}" presName="compNode" presStyleCnt="0"/>
      <dgm:spPr/>
    </dgm:pt>
    <dgm:pt modelId="{D8CA5435-3613-4FFA-AE50-B9AAC01309D8}" type="pres">
      <dgm:prSet presAssocID="{3EF3AE45-228B-4763-8EC6-1DFCB553710E}" presName="dummyConnPt" presStyleCnt="0"/>
      <dgm:spPr/>
    </dgm:pt>
    <dgm:pt modelId="{7F1AD747-7715-4297-B1AC-D02181B98A4C}" type="pres">
      <dgm:prSet presAssocID="{3EF3AE45-228B-4763-8EC6-1DFCB553710E}" presName="node" presStyleLbl="node1" presStyleIdx="6" presStyleCnt="11" custLinFactNeighborX="1926" custLinFactNeighborY="-4002">
        <dgm:presLayoutVars>
          <dgm:bulletEnabled val="1"/>
        </dgm:presLayoutVars>
      </dgm:prSet>
      <dgm:spPr/>
    </dgm:pt>
    <dgm:pt modelId="{B2B4B8D1-2CE8-4819-9D57-2A860AEDC2BC}" type="pres">
      <dgm:prSet presAssocID="{0EA4ACFD-07E4-43DB-B81C-9F1D1FB78EF1}" presName="sibTrans" presStyleLbl="bgSibTrans2D1" presStyleIdx="6" presStyleCnt="10"/>
      <dgm:spPr/>
    </dgm:pt>
    <dgm:pt modelId="{A7AEC14A-CF8B-4390-9EC7-470188E85F43}" type="pres">
      <dgm:prSet presAssocID="{577A9EB5-279A-4927-8C5D-BB9BE43DC6D2}" presName="compNode" presStyleCnt="0"/>
      <dgm:spPr/>
    </dgm:pt>
    <dgm:pt modelId="{760C5072-F668-4D2E-A9A4-CF84035A454F}" type="pres">
      <dgm:prSet presAssocID="{577A9EB5-279A-4927-8C5D-BB9BE43DC6D2}" presName="dummyConnPt" presStyleCnt="0"/>
      <dgm:spPr/>
    </dgm:pt>
    <dgm:pt modelId="{5628D5C8-E200-4F97-B52F-9631347A9960}" type="pres">
      <dgm:prSet presAssocID="{577A9EB5-279A-4927-8C5D-BB9BE43DC6D2}" presName="node" presStyleLbl="node1" presStyleIdx="7" presStyleCnt="11" custLinFactNeighborX="1926" custLinFactNeighborY="1142">
        <dgm:presLayoutVars>
          <dgm:bulletEnabled val="1"/>
        </dgm:presLayoutVars>
      </dgm:prSet>
      <dgm:spPr/>
    </dgm:pt>
    <dgm:pt modelId="{D99E1C7B-01A9-4BFB-8E1C-DE0B1AD39556}" type="pres">
      <dgm:prSet presAssocID="{57E75C4D-FE8C-4B95-B926-A4AFBF552261}" presName="sibTrans" presStyleLbl="bgSibTrans2D1" presStyleIdx="7" presStyleCnt="10"/>
      <dgm:spPr/>
    </dgm:pt>
    <dgm:pt modelId="{DACB3619-D88F-46E0-9801-54C672C47C37}" type="pres">
      <dgm:prSet presAssocID="{281ED955-F32F-445E-82D3-26EBC3FFC81D}" presName="compNode" presStyleCnt="0"/>
      <dgm:spPr/>
    </dgm:pt>
    <dgm:pt modelId="{89BF5198-163D-4611-B930-018C3BFD4414}" type="pres">
      <dgm:prSet presAssocID="{281ED955-F32F-445E-82D3-26EBC3FFC81D}" presName="dummyConnPt" presStyleCnt="0"/>
      <dgm:spPr/>
    </dgm:pt>
    <dgm:pt modelId="{F8D990E0-947B-4997-8388-F5F5BF069D41}" type="pres">
      <dgm:prSet presAssocID="{281ED955-F32F-445E-82D3-26EBC3FFC81D}" presName="node" presStyleLbl="node1" presStyleIdx="8" presStyleCnt="11" custLinFactNeighborX="19620" custLinFactNeighborY="-3579">
        <dgm:presLayoutVars>
          <dgm:bulletEnabled val="1"/>
        </dgm:presLayoutVars>
      </dgm:prSet>
      <dgm:spPr/>
    </dgm:pt>
    <dgm:pt modelId="{E91EB41A-058C-4FB1-A722-351BCC14B287}" type="pres">
      <dgm:prSet presAssocID="{9208679D-6043-4B39-8D42-23D9AB2DF708}" presName="sibTrans" presStyleLbl="bgSibTrans2D1" presStyleIdx="8" presStyleCnt="10"/>
      <dgm:spPr/>
    </dgm:pt>
    <dgm:pt modelId="{96FB04E6-D080-4A1A-A894-AF5A04977DF3}" type="pres">
      <dgm:prSet presAssocID="{947AFE59-6E74-45E1-A87C-0453BE053C97}" presName="compNode" presStyleCnt="0"/>
      <dgm:spPr/>
    </dgm:pt>
    <dgm:pt modelId="{A08B300E-BD62-4166-8FA4-7FCC837E58F5}" type="pres">
      <dgm:prSet presAssocID="{947AFE59-6E74-45E1-A87C-0453BE053C97}" presName="dummyConnPt" presStyleCnt="0"/>
      <dgm:spPr/>
    </dgm:pt>
    <dgm:pt modelId="{88B7C6F6-5683-4BB1-9429-71A93D75D94B}" type="pres">
      <dgm:prSet presAssocID="{947AFE59-6E74-45E1-A87C-0453BE053C97}" presName="node" presStyleLbl="node1" presStyleIdx="9" presStyleCnt="11" custLinFactNeighborX="19620" custLinFactNeighborY="571">
        <dgm:presLayoutVars>
          <dgm:bulletEnabled val="1"/>
        </dgm:presLayoutVars>
      </dgm:prSet>
      <dgm:spPr/>
    </dgm:pt>
    <dgm:pt modelId="{6D4190B7-400C-442B-85BA-62A086DB1D82}" type="pres">
      <dgm:prSet presAssocID="{91BC16A5-CCDA-4394-B13D-28EF1788B348}" presName="sibTrans" presStyleLbl="bgSibTrans2D1" presStyleIdx="9" presStyleCnt="10"/>
      <dgm:spPr/>
    </dgm:pt>
    <dgm:pt modelId="{36A2CCE5-7187-41B9-B3AC-B7406CB457D1}" type="pres">
      <dgm:prSet presAssocID="{B57F42A5-9388-4DCA-8011-6B39F951BB91}" presName="compNode" presStyleCnt="0"/>
      <dgm:spPr/>
    </dgm:pt>
    <dgm:pt modelId="{CC3695A1-768F-4E75-A311-7A4C66B279AB}" type="pres">
      <dgm:prSet presAssocID="{B57F42A5-9388-4DCA-8011-6B39F951BB91}" presName="dummyConnPt" presStyleCnt="0"/>
      <dgm:spPr/>
    </dgm:pt>
    <dgm:pt modelId="{89B7EDE6-E3F1-4320-BCC6-5FE6252DC043}" type="pres">
      <dgm:prSet presAssocID="{B57F42A5-9388-4DCA-8011-6B39F951BB91}" presName="node" presStyleLbl="node1" presStyleIdx="10" presStyleCnt="11" custLinFactNeighborX="19973" custLinFactNeighborY="-3980">
        <dgm:presLayoutVars>
          <dgm:bulletEnabled val="1"/>
        </dgm:presLayoutVars>
      </dgm:prSet>
      <dgm:spPr/>
    </dgm:pt>
  </dgm:ptLst>
  <dgm:cxnLst>
    <dgm:cxn modelId="{1C1A1106-77A3-437E-8A34-7486A7F5BCDD}" srcId="{047D53F3-ED67-49CC-8252-20A0FFDCDFDE}" destId="{947AFE59-6E74-45E1-A87C-0453BE053C97}" srcOrd="9" destOrd="0" parTransId="{46CB45F3-72EC-4717-A8A7-C3FD850395F2}" sibTransId="{91BC16A5-CCDA-4394-B13D-28EF1788B348}"/>
    <dgm:cxn modelId="{FBA6B80B-B70A-48F1-95D9-61E735AB8495}" type="presOf" srcId="{E264C191-2BC4-42A6-931F-B0F7382D2709}" destId="{78AAC42C-A16F-4B92-8E8A-C25E077ED022}" srcOrd="0" destOrd="0" presId="urn:microsoft.com/office/officeart/2005/8/layout/bProcess4"/>
    <dgm:cxn modelId="{933C910D-DE6D-4D78-A77E-B9FA7CAE3154}" type="presOf" srcId="{0EA4ACFD-07E4-43DB-B81C-9F1D1FB78EF1}" destId="{B2B4B8D1-2CE8-4819-9D57-2A860AEDC2BC}" srcOrd="0" destOrd="0" presId="urn:microsoft.com/office/officeart/2005/8/layout/bProcess4"/>
    <dgm:cxn modelId="{32813A12-F00A-4B2F-8546-FB64D91DFB50}" type="presOf" srcId="{047D53F3-ED67-49CC-8252-20A0FFDCDFDE}" destId="{3423BA44-79E8-4FFA-9D15-A54C402589A5}" srcOrd="0" destOrd="0" presId="urn:microsoft.com/office/officeart/2005/8/layout/bProcess4"/>
    <dgm:cxn modelId="{B523B929-2DE7-441F-85AD-F53A85089EBB}" type="presOf" srcId="{2C482DBB-368E-4E37-90FE-58F6CD545086}" destId="{876B6677-B4AD-4E40-8AE1-3C6185EE5230}" srcOrd="0" destOrd="0" presId="urn:microsoft.com/office/officeart/2005/8/layout/bProcess4"/>
    <dgm:cxn modelId="{52ABD42F-CA04-4C1A-8059-E43C181E2E6E}" srcId="{047D53F3-ED67-49CC-8252-20A0FFDCDFDE}" destId="{281ED955-F32F-445E-82D3-26EBC3FFC81D}" srcOrd="8" destOrd="0" parTransId="{0E992231-B355-4D5E-BE0B-051B0BCFC24A}" sibTransId="{9208679D-6043-4B39-8D42-23D9AB2DF708}"/>
    <dgm:cxn modelId="{426C263E-0DCA-49E1-AB4D-5FDAECA2C9D4}" type="presOf" srcId="{260EE8EC-E969-4DBD-A085-168E2A5F8F5D}" destId="{100C93F3-0B2B-4B16-B48B-35F74E139B35}" srcOrd="0" destOrd="0" presId="urn:microsoft.com/office/officeart/2005/8/layout/bProcess4"/>
    <dgm:cxn modelId="{BF953F3F-98B5-4D3A-A02F-45C5818483DF}" type="presOf" srcId="{91BC16A5-CCDA-4394-B13D-28EF1788B348}" destId="{6D4190B7-400C-442B-85BA-62A086DB1D82}" srcOrd="0" destOrd="0" presId="urn:microsoft.com/office/officeart/2005/8/layout/bProcess4"/>
    <dgm:cxn modelId="{1CD4EA5E-4742-4CA2-A3A9-FF960EC880EE}" type="presOf" srcId="{947AFE59-6E74-45E1-A87C-0453BE053C97}" destId="{88B7C6F6-5683-4BB1-9429-71A93D75D94B}" srcOrd="0" destOrd="0" presId="urn:microsoft.com/office/officeart/2005/8/layout/bProcess4"/>
    <dgm:cxn modelId="{EAA9FA5F-FD85-4B32-A152-77FB5A8A742E}" type="presOf" srcId="{AE69B8A8-59E2-484A-92D2-B40C690D8D26}" destId="{47DF8596-0643-4437-B936-659AE618D09F}" srcOrd="0" destOrd="0" presId="urn:microsoft.com/office/officeart/2005/8/layout/bProcess4"/>
    <dgm:cxn modelId="{AD2C7D61-CF93-420C-8FFE-CB4F52361B30}" srcId="{047D53F3-ED67-49CC-8252-20A0FFDCDFDE}" destId="{260EE8EC-E969-4DBD-A085-168E2A5F8F5D}" srcOrd="0" destOrd="0" parTransId="{258A3999-DD9C-4CBE-B06B-AD618FBD13DD}" sibTransId="{AE69B8A8-59E2-484A-92D2-B40C690D8D26}"/>
    <dgm:cxn modelId="{F07BB862-9FB9-4598-93DA-0F7828621460}" srcId="{047D53F3-ED67-49CC-8252-20A0FFDCDFDE}" destId="{A4962B78-3779-401D-8DC1-CC3C4E81DCF2}" srcOrd="3" destOrd="0" parTransId="{6AF2B52B-D988-46FD-A952-67CB9C5FE060}" sibTransId="{9D32FD1D-0EDA-4E9D-95D4-ACAE629B9066}"/>
    <dgm:cxn modelId="{A316406A-8D6B-4042-9275-5B509631410D}" type="presOf" srcId="{E44C771B-60E8-4E63-AB23-F809547CC3B9}" destId="{DAC36D1C-7CAF-44CF-BBBB-C5D74F39BC8D}" srcOrd="0" destOrd="0" presId="urn:microsoft.com/office/officeart/2005/8/layout/bProcess4"/>
    <dgm:cxn modelId="{3059C04A-A09F-419B-AC49-60A3451E9140}" type="presOf" srcId="{3EF3AE45-228B-4763-8EC6-1DFCB553710E}" destId="{7F1AD747-7715-4297-B1AC-D02181B98A4C}" srcOrd="0" destOrd="0" presId="urn:microsoft.com/office/officeart/2005/8/layout/bProcess4"/>
    <dgm:cxn modelId="{F9EF886E-F9F9-47BB-A2C3-E02558EE1F32}" type="presOf" srcId="{A4962B78-3779-401D-8DC1-CC3C4E81DCF2}" destId="{EAFD3510-B7DC-4DE4-B96B-08B10BF4967A}" srcOrd="0" destOrd="0" presId="urn:microsoft.com/office/officeart/2005/8/layout/bProcess4"/>
    <dgm:cxn modelId="{1A6AC658-20B2-425A-A12A-E023071271E2}" type="presOf" srcId="{9208679D-6043-4B39-8D42-23D9AB2DF708}" destId="{E91EB41A-058C-4FB1-A722-351BCC14B287}" srcOrd="0" destOrd="0" presId="urn:microsoft.com/office/officeart/2005/8/layout/bProcess4"/>
    <dgm:cxn modelId="{4DA7445A-77F1-4C55-84EB-71F5FBCCAF52}" type="presOf" srcId="{8E6164EA-948C-46E8-B40B-7221D5FC182C}" destId="{54D7BBA0-60FC-480A-BC9D-5312967E9471}" srcOrd="0" destOrd="0" presId="urn:microsoft.com/office/officeart/2005/8/layout/bProcess4"/>
    <dgm:cxn modelId="{897D247F-DFDB-4E7A-B989-EE346C99AEAB}" type="presOf" srcId="{4462A02C-259D-4FB5-833C-F927CE962CD4}" destId="{5B8AEA90-F099-4BBF-BAC1-71D4C6232011}" srcOrd="0" destOrd="0" presId="urn:microsoft.com/office/officeart/2005/8/layout/bProcess4"/>
    <dgm:cxn modelId="{C3492381-B112-419F-BBA5-2AE91DFF3700}" srcId="{047D53F3-ED67-49CC-8252-20A0FFDCDFDE}" destId="{2C482DBB-368E-4E37-90FE-58F6CD545086}" srcOrd="5" destOrd="0" parTransId="{D0398ADF-A0B4-4F35-9950-232AF6D35B67}" sibTransId="{E44C771B-60E8-4E63-AB23-F809547CC3B9}"/>
    <dgm:cxn modelId="{C3F84A9B-267C-4BEF-9677-D96EB7505452}" type="presOf" srcId="{00D26837-11DF-42D8-9F36-E0A09FB86D30}" destId="{8DB56C51-A23A-426A-A814-804B64AD8F07}" srcOrd="0" destOrd="0" presId="urn:microsoft.com/office/officeart/2005/8/layout/bProcess4"/>
    <dgm:cxn modelId="{7E1F259C-16FC-48F2-B819-C18EEBCD17C7}" srcId="{047D53F3-ED67-49CC-8252-20A0FFDCDFDE}" destId="{00D26837-11DF-42D8-9F36-E0A09FB86D30}" srcOrd="4" destOrd="0" parTransId="{8F154141-D5A8-42C6-9B99-B525D4550933}" sibTransId="{E264C191-2BC4-42A6-931F-B0F7382D2709}"/>
    <dgm:cxn modelId="{A549B29D-807D-4A76-8B99-378015776307}" srcId="{047D53F3-ED67-49CC-8252-20A0FFDCDFDE}" destId="{5CF0B988-AC04-4786-9336-FAC6B0ACDC8C}" srcOrd="1" destOrd="0" parTransId="{8DF6A7AA-AB55-4C45-8279-20124AC27A05}" sibTransId="{8E6164EA-948C-46E8-B40B-7221D5FC182C}"/>
    <dgm:cxn modelId="{035D7F9F-E4E9-4CE3-91ED-A12EAE5339E7}" type="presOf" srcId="{577A9EB5-279A-4927-8C5D-BB9BE43DC6D2}" destId="{5628D5C8-E200-4F97-B52F-9631347A9960}" srcOrd="0" destOrd="0" presId="urn:microsoft.com/office/officeart/2005/8/layout/bProcess4"/>
    <dgm:cxn modelId="{214021A8-165F-4948-BDF5-102339CF8041}" srcId="{047D53F3-ED67-49CC-8252-20A0FFDCDFDE}" destId="{577A9EB5-279A-4927-8C5D-BB9BE43DC6D2}" srcOrd="7" destOrd="0" parTransId="{305E81B8-303D-4FB6-8FE6-A200BED6A619}" sibTransId="{57E75C4D-FE8C-4B95-B926-A4AFBF552261}"/>
    <dgm:cxn modelId="{52620FB1-02CA-49B3-8881-8E77F8E3BAAC}" type="presOf" srcId="{57E75C4D-FE8C-4B95-B926-A4AFBF552261}" destId="{D99E1C7B-01A9-4BFB-8E1C-DE0B1AD39556}" srcOrd="0" destOrd="0" presId="urn:microsoft.com/office/officeart/2005/8/layout/bProcess4"/>
    <dgm:cxn modelId="{552CE9B3-35BC-4CF9-A6D3-624212EF9302}" srcId="{047D53F3-ED67-49CC-8252-20A0FFDCDFDE}" destId="{4462A02C-259D-4FB5-833C-F927CE962CD4}" srcOrd="2" destOrd="0" parTransId="{00F7241B-9C44-4B0E-BF15-5F3A036C43E2}" sibTransId="{B1A9D791-A153-4B35-B0E7-EA8FC81B4325}"/>
    <dgm:cxn modelId="{E7AAEBC0-8D3B-406C-B74A-07A39F437A4A}" type="presOf" srcId="{B57F42A5-9388-4DCA-8011-6B39F951BB91}" destId="{89B7EDE6-E3F1-4320-BCC6-5FE6252DC043}" srcOrd="0" destOrd="0" presId="urn:microsoft.com/office/officeart/2005/8/layout/bProcess4"/>
    <dgm:cxn modelId="{6ABE90CF-DED8-43B3-83B4-8CBCD23999E7}" type="presOf" srcId="{281ED955-F32F-445E-82D3-26EBC3FFC81D}" destId="{F8D990E0-947B-4997-8388-F5F5BF069D41}" srcOrd="0" destOrd="0" presId="urn:microsoft.com/office/officeart/2005/8/layout/bProcess4"/>
    <dgm:cxn modelId="{ADE48DD2-AE87-4ED6-9724-B0327897A915}" type="presOf" srcId="{5CF0B988-AC04-4786-9336-FAC6B0ACDC8C}" destId="{11B6BD46-0E0B-41DA-8EAA-96EA34287FA2}" srcOrd="0" destOrd="0" presId="urn:microsoft.com/office/officeart/2005/8/layout/bProcess4"/>
    <dgm:cxn modelId="{909BB8DC-E358-4C37-A22D-4433C457C648}" srcId="{047D53F3-ED67-49CC-8252-20A0FFDCDFDE}" destId="{B57F42A5-9388-4DCA-8011-6B39F951BB91}" srcOrd="10" destOrd="0" parTransId="{72A95C1E-E376-4017-919E-566605BEE735}" sibTransId="{FF2C64D6-EA3E-49E6-A781-4E4DD87ECF0B}"/>
    <dgm:cxn modelId="{A2C248E5-3B8F-40E3-851F-17E70B8CE2DB}" type="presOf" srcId="{9D32FD1D-0EDA-4E9D-95D4-ACAE629B9066}" destId="{A7BB7523-011D-4C27-9AB7-E9E984CFC6FC}" srcOrd="0" destOrd="0" presId="urn:microsoft.com/office/officeart/2005/8/layout/bProcess4"/>
    <dgm:cxn modelId="{864D23FA-45EC-42FF-A77E-C8CF0F2F2424}" srcId="{047D53F3-ED67-49CC-8252-20A0FFDCDFDE}" destId="{3EF3AE45-228B-4763-8EC6-1DFCB553710E}" srcOrd="6" destOrd="0" parTransId="{AAF74A0F-5AD7-4FCC-B4BF-0DDB9CE1156D}" sibTransId="{0EA4ACFD-07E4-43DB-B81C-9F1D1FB78EF1}"/>
    <dgm:cxn modelId="{81D5A8FD-EEAC-4AC0-B5E1-DAF3602CEB9D}" type="presOf" srcId="{B1A9D791-A153-4B35-B0E7-EA8FC81B4325}" destId="{86BC3E2F-C317-450A-8A19-263E0ADB0163}" srcOrd="0" destOrd="0" presId="urn:microsoft.com/office/officeart/2005/8/layout/bProcess4"/>
    <dgm:cxn modelId="{D08521CA-68C6-4915-9A07-31120BB86004}" type="presParOf" srcId="{3423BA44-79E8-4FFA-9D15-A54C402589A5}" destId="{C52D4052-0B03-4F68-ACF2-FCB1EB7CAF62}" srcOrd="0" destOrd="0" presId="urn:microsoft.com/office/officeart/2005/8/layout/bProcess4"/>
    <dgm:cxn modelId="{65CBD1A6-C1DF-4D2A-AE18-D5B8CF950152}" type="presParOf" srcId="{C52D4052-0B03-4F68-ACF2-FCB1EB7CAF62}" destId="{43B26A9D-7E8C-4AE2-BCE9-ECAA4A92843A}" srcOrd="0" destOrd="0" presId="urn:microsoft.com/office/officeart/2005/8/layout/bProcess4"/>
    <dgm:cxn modelId="{5D5FF0C3-1D29-435F-825E-CBA9EB589CF5}" type="presParOf" srcId="{C52D4052-0B03-4F68-ACF2-FCB1EB7CAF62}" destId="{100C93F3-0B2B-4B16-B48B-35F74E139B35}" srcOrd="1" destOrd="0" presId="urn:microsoft.com/office/officeart/2005/8/layout/bProcess4"/>
    <dgm:cxn modelId="{0D4994BD-BA66-4088-A720-81DB7B84E2FE}" type="presParOf" srcId="{3423BA44-79E8-4FFA-9D15-A54C402589A5}" destId="{47DF8596-0643-4437-B936-659AE618D09F}" srcOrd="1" destOrd="0" presId="urn:microsoft.com/office/officeart/2005/8/layout/bProcess4"/>
    <dgm:cxn modelId="{707CE4B6-4337-415B-8E4A-772DE202F59A}" type="presParOf" srcId="{3423BA44-79E8-4FFA-9D15-A54C402589A5}" destId="{04FD0FDE-D421-4C2D-860A-32ED60AA4EAE}" srcOrd="2" destOrd="0" presId="urn:microsoft.com/office/officeart/2005/8/layout/bProcess4"/>
    <dgm:cxn modelId="{D1C6050A-BAAF-46F5-9AF6-DFA710840909}" type="presParOf" srcId="{04FD0FDE-D421-4C2D-860A-32ED60AA4EAE}" destId="{80C79539-5F89-4D0E-ADB0-F7E80F7DC38A}" srcOrd="0" destOrd="0" presId="urn:microsoft.com/office/officeart/2005/8/layout/bProcess4"/>
    <dgm:cxn modelId="{28D1DFA4-64CD-4EDD-BED2-4DF7AB83A1F1}" type="presParOf" srcId="{04FD0FDE-D421-4C2D-860A-32ED60AA4EAE}" destId="{11B6BD46-0E0B-41DA-8EAA-96EA34287FA2}" srcOrd="1" destOrd="0" presId="urn:microsoft.com/office/officeart/2005/8/layout/bProcess4"/>
    <dgm:cxn modelId="{42D1C501-14C5-471D-856A-B40A19096683}" type="presParOf" srcId="{3423BA44-79E8-4FFA-9D15-A54C402589A5}" destId="{54D7BBA0-60FC-480A-BC9D-5312967E9471}" srcOrd="3" destOrd="0" presId="urn:microsoft.com/office/officeart/2005/8/layout/bProcess4"/>
    <dgm:cxn modelId="{7CBCFA0C-3A8C-4BD3-B376-94A9E3724935}" type="presParOf" srcId="{3423BA44-79E8-4FFA-9D15-A54C402589A5}" destId="{4BE1D6B9-68A2-4725-81B8-3B1290C62169}" srcOrd="4" destOrd="0" presId="urn:microsoft.com/office/officeart/2005/8/layout/bProcess4"/>
    <dgm:cxn modelId="{F21D4596-04F5-4854-BF51-72947FFA645D}" type="presParOf" srcId="{4BE1D6B9-68A2-4725-81B8-3B1290C62169}" destId="{E5105280-1C3A-4C8D-AEE6-41819C851048}" srcOrd="0" destOrd="0" presId="urn:microsoft.com/office/officeart/2005/8/layout/bProcess4"/>
    <dgm:cxn modelId="{CFEEC312-7EAC-4628-A026-EA9B06A24824}" type="presParOf" srcId="{4BE1D6B9-68A2-4725-81B8-3B1290C62169}" destId="{5B8AEA90-F099-4BBF-BAC1-71D4C6232011}" srcOrd="1" destOrd="0" presId="urn:microsoft.com/office/officeart/2005/8/layout/bProcess4"/>
    <dgm:cxn modelId="{73063381-1020-4B44-BE1D-08ACDFE33946}" type="presParOf" srcId="{3423BA44-79E8-4FFA-9D15-A54C402589A5}" destId="{86BC3E2F-C317-450A-8A19-263E0ADB0163}" srcOrd="5" destOrd="0" presId="urn:microsoft.com/office/officeart/2005/8/layout/bProcess4"/>
    <dgm:cxn modelId="{107D5F8C-925F-4BE2-951F-4FF8B4CF53CD}" type="presParOf" srcId="{3423BA44-79E8-4FFA-9D15-A54C402589A5}" destId="{AF99C1C4-1990-4998-A2D6-EC55391478B8}" srcOrd="6" destOrd="0" presId="urn:microsoft.com/office/officeart/2005/8/layout/bProcess4"/>
    <dgm:cxn modelId="{9842F7F8-2FEF-4EA8-9993-0CFAD33B6B7E}" type="presParOf" srcId="{AF99C1C4-1990-4998-A2D6-EC55391478B8}" destId="{F1610461-E8DE-4299-87AA-46873E9D3D0F}" srcOrd="0" destOrd="0" presId="urn:microsoft.com/office/officeart/2005/8/layout/bProcess4"/>
    <dgm:cxn modelId="{75A3CD7B-2815-4E0B-8B36-790C6A397532}" type="presParOf" srcId="{AF99C1C4-1990-4998-A2D6-EC55391478B8}" destId="{EAFD3510-B7DC-4DE4-B96B-08B10BF4967A}" srcOrd="1" destOrd="0" presId="urn:microsoft.com/office/officeart/2005/8/layout/bProcess4"/>
    <dgm:cxn modelId="{26066389-BD81-4825-B823-FE54B554614E}" type="presParOf" srcId="{3423BA44-79E8-4FFA-9D15-A54C402589A5}" destId="{A7BB7523-011D-4C27-9AB7-E9E984CFC6FC}" srcOrd="7" destOrd="0" presId="urn:microsoft.com/office/officeart/2005/8/layout/bProcess4"/>
    <dgm:cxn modelId="{8EBB6603-9B24-4EBC-9D0E-7424A378183A}" type="presParOf" srcId="{3423BA44-79E8-4FFA-9D15-A54C402589A5}" destId="{A31B3F0E-B998-44E4-A0E4-79C8078C3487}" srcOrd="8" destOrd="0" presId="urn:microsoft.com/office/officeart/2005/8/layout/bProcess4"/>
    <dgm:cxn modelId="{CB34DD03-2825-4F0A-8DA2-1D0594E0888A}" type="presParOf" srcId="{A31B3F0E-B998-44E4-A0E4-79C8078C3487}" destId="{B5031D21-AB85-4DBF-A9B1-9C7508331F69}" srcOrd="0" destOrd="0" presId="urn:microsoft.com/office/officeart/2005/8/layout/bProcess4"/>
    <dgm:cxn modelId="{DB6E5028-9941-42D6-9D29-314CC176AF95}" type="presParOf" srcId="{A31B3F0E-B998-44E4-A0E4-79C8078C3487}" destId="{8DB56C51-A23A-426A-A814-804B64AD8F07}" srcOrd="1" destOrd="0" presId="urn:microsoft.com/office/officeart/2005/8/layout/bProcess4"/>
    <dgm:cxn modelId="{9802D99F-7EDA-47F0-937F-101B39A3645B}" type="presParOf" srcId="{3423BA44-79E8-4FFA-9D15-A54C402589A5}" destId="{78AAC42C-A16F-4B92-8E8A-C25E077ED022}" srcOrd="9" destOrd="0" presId="urn:microsoft.com/office/officeart/2005/8/layout/bProcess4"/>
    <dgm:cxn modelId="{544E2E51-13A5-4BC5-B227-5152A4296D8C}" type="presParOf" srcId="{3423BA44-79E8-4FFA-9D15-A54C402589A5}" destId="{EBC70A80-A2FF-4721-840E-BACD040D02FD}" srcOrd="10" destOrd="0" presId="urn:microsoft.com/office/officeart/2005/8/layout/bProcess4"/>
    <dgm:cxn modelId="{F42FEB78-78C4-4EE9-9C26-22BC4B89F2E8}" type="presParOf" srcId="{EBC70A80-A2FF-4721-840E-BACD040D02FD}" destId="{24082897-253A-4496-8B3D-83B8E1E9CA27}" srcOrd="0" destOrd="0" presId="urn:microsoft.com/office/officeart/2005/8/layout/bProcess4"/>
    <dgm:cxn modelId="{7FCBA972-3F51-4507-AC8A-177E3CC94716}" type="presParOf" srcId="{EBC70A80-A2FF-4721-840E-BACD040D02FD}" destId="{876B6677-B4AD-4E40-8AE1-3C6185EE5230}" srcOrd="1" destOrd="0" presId="urn:microsoft.com/office/officeart/2005/8/layout/bProcess4"/>
    <dgm:cxn modelId="{07CAD1E5-72DC-430A-9A20-9B12A76FFB1E}" type="presParOf" srcId="{3423BA44-79E8-4FFA-9D15-A54C402589A5}" destId="{DAC36D1C-7CAF-44CF-BBBB-C5D74F39BC8D}" srcOrd="11" destOrd="0" presId="urn:microsoft.com/office/officeart/2005/8/layout/bProcess4"/>
    <dgm:cxn modelId="{485F8F1E-4247-40EE-95FF-884277BF94B2}" type="presParOf" srcId="{3423BA44-79E8-4FFA-9D15-A54C402589A5}" destId="{D0A6E37D-58B4-4362-87CE-8CF3099AC530}" srcOrd="12" destOrd="0" presId="urn:microsoft.com/office/officeart/2005/8/layout/bProcess4"/>
    <dgm:cxn modelId="{494BB135-EE18-40C2-989D-A80AF5D152D4}" type="presParOf" srcId="{D0A6E37D-58B4-4362-87CE-8CF3099AC530}" destId="{D8CA5435-3613-4FFA-AE50-B9AAC01309D8}" srcOrd="0" destOrd="0" presId="urn:microsoft.com/office/officeart/2005/8/layout/bProcess4"/>
    <dgm:cxn modelId="{0569D993-4948-4748-A833-3B989D45FAD3}" type="presParOf" srcId="{D0A6E37D-58B4-4362-87CE-8CF3099AC530}" destId="{7F1AD747-7715-4297-B1AC-D02181B98A4C}" srcOrd="1" destOrd="0" presId="urn:microsoft.com/office/officeart/2005/8/layout/bProcess4"/>
    <dgm:cxn modelId="{FDE9019A-19F5-4D4B-9849-207AE123124D}" type="presParOf" srcId="{3423BA44-79E8-4FFA-9D15-A54C402589A5}" destId="{B2B4B8D1-2CE8-4819-9D57-2A860AEDC2BC}" srcOrd="13" destOrd="0" presId="urn:microsoft.com/office/officeart/2005/8/layout/bProcess4"/>
    <dgm:cxn modelId="{ABA51B36-D6FB-422D-8623-0E8420AD9EF0}" type="presParOf" srcId="{3423BA44-79E8-4FFA-9D15-A54C402589A5}" destId="{A7AEC14A-CF8B-4390-9EC7-470188E85F43}" srcOrd="14" destOrd="0" presId="urn:microsoft.com/office/officeart/2005/8/layout/bProcess4"/>
    <dgm:cxn modelId="{804B7E5F-F73E-4BE4-80FC-DA50E72C61A1}" type="presParOf" srcId="{A7AEC14A-CF8B-4390-9EC7-470188E85F43}" destId="{760C5072-F668-4D2E-A9A4-CF84035A454F}" srcOrd="0" destOrd="0" presId="urn:microsoft.com/office/officeart/2005/8/layout/bProcess4"/>
    <dgm:cxn modelId="{4ABD9E51-3F17-46A2-964B-46A2067DBF26}" type="presParOf" srcId="{A7AEC14A-CF8B-4390-9EC7-470188E85F43}" destId="{5628D5C8-E200-4F97-B52F-9631347A9960}" srcOrd="1" destOrd="0" presId="urn:microsoft.com/office/officeart/2005/8/layout/bProcess4"/>
    <dgm:cxn modelId="{9E7943EA-1ECE-42E3-8B9B-159E2A49B800}" type="presParOf" srcId="{3423BA44-79E8-4FFA-9D15-A54C402589A5}" destId="{D99E1C7B-01A9-4BFB-8E1C-DE0B1AD39556}" srcOrd="15" destOrd="0" presId="urn:microsoft.com/office/officeart/2005/8/layout/bProcess4"/>
    <dgm:cxn modelId="{F08F9DEF-EAB3-4BE7-ABCD-3BDAE5F33306}" type="presParOf" srcId="{3423BA44-79E8-4FFA-9D15-A54C402589A5}" destId="{DACB3619-D88F-46E0-9801-54C672C47C37}" srcOrd="16" destOrd="0" presId="urn:microsoft.com/office/officeart/2005/8/layout/bProcess4"/>
    <dgm:cxn modelId="{AD66D3F6-022E-4920-B0D5-40C30F310065}" type="presParOf" srcId="{DACB3619-D88F-46E0-9801-54C672C47C37}" destId="{89BF5198-163D-4611-B930-018C3BFD4414}" srcOrd="0" destOrd="0" presId="urn:microsoft.com/office/officeart/2005/8/layout/bProcess4"/>
    <dgm:cxn modelId="{42969112-6B5C-43EA-A4E7-4623885CF8C9}" type="presParOf" srcId="{DACB3619-D88F-46E0-9801-54C672C47C37}" destId="{F8D990E0-947B-4997-8388-F5F5BF069D41}" srcOrd="1" destOrd="0" presId="urn:microsoft.com/office/officeart/2005/8/layout/bProcess4"/>
    <dgm:cxn modelId="{59A96A49-74A8-4AB4-9916-B370B062BEBD}" type="presParOf" srcId="{3423BA44-79E8-4FFA-9D15-A54C402589A5}" destId="{E91EB41A-058C-4FB1-A722-351BCC14B287}" srcOrd="17" destOrd="0" presId="urn:microsoft.com/office/officeart/2005/8/layout/bProcess4"/>
    <dgm:cxn modelId="{5DA4297F-038A-4184-8A58-84D188A9095F}" type="presParOf" srcId="{3423BA44-79E8-4FFA-9D15-A54C402589A5}" destId="{96FB04E6-D080-4A1A-A894-AF5A04977DF3}" srcOrd="18" destOrd="0" presId="urn:microsoft.com/office/officeart/2005/8/layout/bProcess4"/>
    <dgm:cxn modelId="{1E0F7E57-E57E-4C59-8062-98C3CE85B1CD}" type="presParOf" srcId="{96FB04E6-D080-4A1A-A894-AF5A04977DF3}" destId="{A08B300E-BD62-4166-8FA4-7FCC837E58F5}" srcOrd="0" destOrd="0" presId="urn:microsoft.com/office/officeart/2005/8/layout/bProcess4"/>
    <dgm:cxn modelId="{081DFC83-F90D-499B-94ED-1F7EDE55AA6D}" type="presParOf" srcId="{96FB04E6-D080-4A1A-A894-AF5A04977DF3}" destId="{88B7C6F6-5683-4BB1-9429-71A93D75D94B}" srcOrd="1" destOrd="0" presId="urn:microsoft.com/office/officeart/2005/8/layout/bProcess4"/>
    <dgm:cxn modelId="{181FECC5-2D17-49A8-8C6A-754C84D3F055}" type="presParOf" srcId="{3423BA44-79E8-4FFA-9D15-A54C402589A5}" destId="{6D4190B7-400C-442B-85BA-62A086DB1D82}" srcOrd="19" destOrd="0" presId="urn:microsoft.com/office/officeart/2005/8/layout/bProcess4"/>
    <dgm:cxn modelId="{6BDCDA43-9D78-4BA0-BC5F-9A5F6E4FBCDA}" type="presParOf" srcId="{3423BA44-79E8-4FFA-9D15-A54C402589A5}" destId="{36A2CCE5-7187-41B9-B3AC-B7406CB457D1}" srcOrd="20" destOrd="0" presId="urn:microsoft.com/office/officeart/2005/8/layout/bProcess4"/>
    <dgm:cxn modelId="{EED09989-FC2F-4DA2-B9CE-D229B0A1B242}" type="presParOf" srcId="{36A2CCE5-7187-41B9-B3AC-B7406CB457D1}" destId="{CC3695A1-768F-4E75-A311-7A4C66B279AB}" srcOrd="0" destOrd="0" presId="urn:microsoft.com/office/officeart/2005/8/layout/bProcess4"/>
    <dgm:cxn modelId="{E13DA38A-28CA-4133-B373-95CD7FC3E854}" type="presParOf" srcId="{36A2CCE5-7187-41B9-B3AC-B7406CB457D1}" destId="{89B7EDE6-E3F1-4320-BCC6-5FE6252DC04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B9268-0B5B-4762-90FF-168EC48602CE}">
      <dsp:nvSpPr>
        <dsp:cNvPr id="0" name=""/>
        <dsp:cNvSpPr/>
      </dsp:nvSpPr>
      <dsp:spPr>
        <a:xfrm>
          <a:off x="0" y="0"/>
          <a:ext cx="7103110" cy="14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Image Classification System</a:t>
          </a:r>
          <a:endParaRPr lang="zh-CN" altLang="en-US" kern="1200" dirty="0"/>
        </a:p>
      </dsp:txBody>
      <dsp:txXfrm>
        <a:off x="43004" y="43004"/>
        <a:ext cx="5518723" cy="1382270"/>
      </dsp:txXfrm>
    </dsp:sp>
    <dsp:sp modelId="{FD0A71F6-FD53-4C1F-A996-5F90F69B6CA0}">
      <dsp:nvSpPr>
        <dsp:cNvPr id="0" name=""/>
        <dsp:cNvSpPr/>
      </dsp:nvSpPr>
      <dsp:spPr>
        <a:xfrm>
          <a:off x="626744" y="1712991"/>
          <a:ext cx="7103110" cy="14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Artificial Neural Network</a:t>
          </a:r>
          <a:endParaRPr lang="zh-CN" altLang="en-US" kern="1200" dirty="0"/>
        </a:p>
      </dsp:txBody>
      <dsp:txXfrm>
        <a:off x="669748" y="1755995"/>
        <a:ext cx="5435975" cy="1382270"/>
      </dsp:txXfrm>
    </dsp:sp>
    <dsp:sp modelId="{13547140-D627-4A71-AB65-C6CD63F82A2D}">
      <dsp:nvSpPr>
        <dsp:cNvPr id="0" name=""/>
        <dsp:cNvSpPr/>
      </dsp:nvSpPr>
      <dsp:spPr>
        <a:xfrm>
          <a:off x="1253489" y="3425983"/>
          <a:ext cx="7103110" cy="146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Heterogeneous Platform </a:t>
          </a:r>
          <a:endParaRPr lang="zh-CN" altLang="en-US" kern="1200" dirty="0"/>
        </a:p>
      </dsp:txBody>
      <dsp:txXfrm>
        <a:off x="1296493" y="3468987"/>
        <a:ext cx="5435975" cy="1382270"/>
      </dsp:txXfrm>
    </dsp:sp>
    <dsp:sp modelId="{0E9047B1-94D6-4EE5-B1E9-2BE393A711C6}">
      <dsp:nvSpPr>
        <dsp:cNvPr id="0" name=""/>
        <dsp:cNvSpPr/>
      </dsp:nvSpPr>
      <dsp:spPr>
        <a:xfrm>
          <a:off x="6148728" y="1113444"/>
          <a:ext cx="954381" cy="954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363464" y="1113444"/>
        <a:ext cx="524909" cy="718172"/>
      </dsp:txXfrm>
    </dsp:sp>
    <dsp:sp modelId="{E3F0007C-B21E-483C-BD76-F8FF14DAA631}">
      <dsp:nvSpPr>
        <dsp:cNvPr id="0" name=""/>
        <dsp:cNvSpPr/>
      </dsp:nvSpPr>
      <dsp:spPr>
        <a:xfrm>
          <a:off x="6775473" y="2816647"/>
          <a:ext cx="954381" cy="954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990209" y="2816647"/>
        <a:ext cx="524909" cy="71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F8596-0643-4437-B936-659AE618D09F}">
      <dsp:nvSpPr>
        <dsp:cNvPr id="0" name=""/>
        <dsp:cNvSpPr/>
      </dsp:nvSpPr>
      <dsp:spPr>
        <a:xfrm rot="5422907">
          <a:off x="527459" y="875544"/>
          <a:ext cx="1360131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C93F3-0B2B-4B16-B48B-35F74E139B35}">
      <dsp:nvSpPr>
        <dsp:cNvPr id="0" name=""/>
        <dsp:cNvSpPr/>
      </dsp:nvSpPr>
      <dsp:spPr>
        <a:xfrm>
          <a:off x="832263" y="0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starts the program</a:t>
          </a:r>
          <a:endParaRPr lang="zh-CN" altLang="en-US" sz="1700" kern="1200" dirty="0"/>
        </a:p>
      </dsp:txBody>
      <dsp:txXfrm>
        <a:off x="865306" y="33043"/>
        <a:ext cx="1814227" cy="1062102"/>
      </dsp:txXfrm>
    </dsp:sp>
    <dsp:sp modelId="{54D7BBA0-60FC-480A-BC9D-5312967E9471}">
      <dsp:nvSpPr>
        <dsp:cNvPr id="0" name=""/>
        <dsp:cNvSpPr/>
      </dsp:nvSpPr>
      <dsp:spPr>
        <a:xfrm rot="5435064">
          <a:off x="505558" y="2253415"/>
          <a:ext cx="1380789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6BD46-0E0B-41DA-8EAA-96EA34287FA2}">
      <dsp:nvSpPr>
        <dsp:cNvPr id="0" name=""/>
        <dsp:cNvSpPr/>
      </dsp:nvSpPr>
      <dsp:spPr>
        <a:xfrm>
          <a:off x="823200" y="1367563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Welcome screen</a:t>
          </a:r>
          <a:endParaRPr lang="zh-CN" altLang="en-US" sz="1700" kern="1200" dirty="0"/>
        </a:p>
      </dsp:txBody>
      <dsp:txXfrm>
        <a:off x="856243" y="1400606"/>
        <a:ext cx="1814227" cy="1062102"/>
      </dsp:txXfrm>
    </dsp:sp>
    <dsp:sp modelId="{86BC3E2F-C317-450A-8A19-263E0ADB0163}">
      <dsp:nvSpPr>
        <dsp:cNvPr id="0" name=""/>
        <dsp:cNvSpPr/>
      </dsp:nvSpPr>
      <dsp:spPr>
        <a:xfrm rot="5387213">
          <a:off x="477338" y="3665459"/>
          <a:ext cx="1428457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EA90-F099-4BBF-BAC1-71D4C6232011}">
      <dsp:nvSpPr>
        <dsp:cNvPr id="0" name=""/>
        <dsp:cNvSpPr/>
      </dsp:nvSpPr>
      <dsp:spPr>
        <a:xfrm>
          <a:off x="809117" y="2755742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clicks on the "start" button</a:t>
          </a:r>
          <a:endParaRPr lang="zh-CN" altLang="en-US" sz="1700" kern="1200" dirty="0"/>
        </a:p>
      </dsp:txBody>
      <dsp:txXfrm>
        <a:off x="842160" y="2788785"/>
        <a:ext cx="1814227" cy="1062102"/>
      </dsp:txXfrm>
    </dsp:sp>
    <dsp:sp modelId="{A7BB7523-011D-4C27-9AB7-E9E984CFC6FC}">
      <dsp:nvSpPr>
        <dsp:cNvPr id="0" name=""/>
        <dsp:cNvSpPr/>
      </dsp:nvSpPr>
      <dsp:spPr>
        <a:xfrm rot="4794">
          <a:off x="1197953" y="4385373"/>
          <a:ext cx="2809954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D3510-B7DC-4DE4-B96B-08B10BF4967A}">
      <dsp:nvSpPr>
        <dsp:cNvPr id="0" name=""/>
        <dsp:cNvSpPr/>
      </dsp:nvSpPr>
      <dsp:spPr>
        <a:xfrm>
          <a:off x="818161" y="4187921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main window</a:t>
          </a:r>
          <a:endParaRPr lang="zh-CN" altLang="en-US" sz="1700" kern="1200" dirty="0"/>
        </a:p>
      </dsp:txBody>
      <dsp:txXfrm>
        <a:off x="851204" y="4220964"/>
        <a:ext cx="1814227" cy="1062102"/>
      </dsp:txXfrm>
    </dsp:sp>
    <dsp:sp modelId="{78AAC42C-A16F-4B92-8E8A-C25E077ED022}">
      <dsp:nvSpPr>
        <dsp:cNvPr id="0" name=""/>
        <dsp:cNvSpPr/>
      </dsp:nvSpPr>
      <dsp:spPr>
        <a:xfrm rot="16200000">
          <a:off x="3303301" y="3675265"/>
          <a:ext cx="1416672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56C51-A23A-426A-A814-804B64AD8F07}">
      <dsp:nvSpPr>
        <dsp:cNvPr id="0" name=""/>
        <dsp:cNvSpPr/>
      </dsp:nvSpPr>
      <dsp:spPr>
        <a:xfrm>
          <a:off x="3631844" y="4195570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clicks on an "add image..." button</a:t>
          </a:r>
          <a:endParaRPr lang="zh-CN" altLang="en-US" sz="1700" kern="1200" dirty="0"/>
        </a:p>
      </dsp:txBody>
      <dsp:txXfrm>
        <a:off x="3664887" y="4228613"/>
        <a:ext cx="1814227" cy="1062102"/>
      </dsp:txXfrm>
    </dsp:sp>
    <dsp:sp modelId="{DAC36D1C-7CAF-44CF-BBBB-C5D74F39BC8D}">
      <dsp:nvSpPr>
        <dsp:cNvPr id="0" name=""/>
        <dsp:cNvSpPr/>
      </dsp:nvSpPr>
      <dsp:spPr>
        <a:xfrm rot="16200000">
          <a:off x="3313432" y="2261262"/>
          <a:ext cx="1396410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B6677-B4AD-4E40-8AE1-3C6185EE5230}">
      <dsp:nvSpPr>
        <dsp:cNvPr id="0" name=""/>
        <dsp:cNvSpPr/>
      </dsp:nvSpPr>
      <dsp:spPr>
        <a:xfrm>
          <a:off x="3631844" y="2771435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selects input image(s)</a:t>
          </a:r>
          <a:endParaRPr lang="zh-CN" altLang="en-US" sz="1700" kern="1200" dirty="0"/>
        </a:p>
      </dsp:txBody>
      <dsp:txXfrm>
        <a:off x="3664887" y="2804478"/>
        <a:ext cx="1814227" cy="1062102"/>
      </dsp:txXfrm>
    </dsp:sp>
    <dsp:sp modelId="{B2B4B8D1-2CE8-4819-9D57-2A860AEDC2BC}">
      <dsp:nvSpPr>
        <dsp:cNvPr id="0" name=""/>
        <dsp:cNvSpPr/>
      </dsp:nvSpPr>
      <dsp:spPr>
        <a:xfrm rot="16200000">
          <a:off x="3339268" y="883225"/>
          <a:ext cx="1344739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AD747-7715-4297-B1AC-D02181B98A4C}">
      <dsp:nvSpPr>
        <dsp:cNvPr id="0" name=""/>
        <dsp:cNvSpPr/>
      </dsp:nvSpPr>
      <dsp:spPr>
        <a:xfrm>
          <a:off x="3631844" y="1367563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the thumbnail of the last selected image</a:t>
          </a:r>
          <a:endParaRPr lang="zh-CN" altLang="en-US" sz="1700" kern="1200" dirty="0"/>
        </a:p>
      </dsp:txBody>
      <dsp:txXfrm>
        <a:off x="3664887" y="1400606"/>
        <a:ext cx="1814227" cy="1062102"/>
      </dsp:txXfrm>
    </dsp:sp>
    <dsp:sp modelId="{D99E1C7B-01A9-4BFB-8E1C-DE0B1AD39556}">
      <dsp:nvSpPr>
        <dsp:cNvPr id="0" name=""/>
        <dsp:cNvSpPr/>
      </dsp:nvSpPr>
      <dsp:spPr>
        <a:xfrm rot="21585870">
          <a:off x="4015356" y="201309"/>
          <a:ext cx="2829812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8D5C8-E200-4F97-B52F-9631347A9960}">
      <dsp:nvSpPr>
        <dsp:cNvPr id="0" name=""/>
        <dsp:cNvSpPr/>
      </dsp:nvSpPr>
      <dsp:spPr>
        <a:xfrm>
          <a:off x="3631844" y="15362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selects operating mode, available platform</a:t>
          </a:r>
          <a:endParaRPr lang="zh-CN" altLang="en-US" sz="1700" kern="1200" dirty="0"/>
        </a:p>
      </dsp:txBody>
      <dsp:txXfrm>
        <a:off x="3664887" y="48405"/>
        <a:ext cx="1814227" cy="1062102"/>
      </dsp:txXfrm>
    </dsp:sp>
    <dsp:sp modelId="{E91EB41A-058C-4FB1-A722-351BCC14B287}">
      <dsp:nvSpPr>
        <dsp:cNvPr id="0" name=""/>
        <dsp:cNvSpPr/>
      </dsp:nvSpPr>
      <dsp:spPr>
        <a:xfrm rot="5400000">
          <a:off x="6139310" y="901340"/>
          <a:ext cx="1411693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990E0-947B-4997-8388-F5F5BF069D41}">
      <dsp:nvSpPr>
        <dsp:cNvPr id="0" name=""/>
        <dsp:cNvSpPr/>
      </dsp:nvSpPr>
      <dsp:spPr>
        <a:xfrm>
          <a:off x="6465363" y="0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starts the processing</a:t>
          </a:r>
          <a:endParaRPr lang="zh-CN" altLang="en-US" sz="1700" kern="1200" dirty="0"/>
        </a:p>
      </dsp:txBody>
      <dsp:txXfrm>
        <a:off x="6498406" y="33043"/>
        <a:ext cx="1814227" cy="1062102"/>
      </dsp:txXfrm>
    </dsp:sp>
    <dsp:sp modelId="{6D4190B7-400C-442B-85BA-62A086DB1D82}">
      <dsp:nvSpPr>
        <dsp:cNvPr id="0" name=""/>
        <dsp:cNvSpPr/>
      </dsp:nvSpPr>
      <dsp:spPr>
        <a:xfrm rot="5392627">
          <a:off x="6169029" y="2292229"/>
          <a:ext cx="1355163" cy="1692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7C6F6-5683-4BB1-9429-71A93D75D94B}">
      <dsp:nvSpPr>
        <dsp:cNvPr id="0" name=""/>
        <dsp:cNvSpPr/>
      </dsp:nvSpPr>
      <dsp:spPr>
        <a:xfrm>
          <a:off x="6465363" y="1419155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System displays results</a:t>
          </a:r>
          <a:endParaRPr lang="zh-CN" altLang="en-US" sz="1700" kern="1200" dirty="0"/>
        </a:p>
      </dsp:txBody>
      <dsp:txXfrm>
        <a:off x="6498406" y="1452198"/>
        <a:ext cx="1814227" cy="1062102"/>
      </dsp:txXfrm>
    </dsp:sp>
    <dsp:sp modelId="{89B7EDE6-E3F1-4320-BCC6-5FE6252DC043}">
      <dsp:nvSpPr>
        <dsp:cNvPr id="0" name=""/>
        <dsp:cNvSpPr/>
      </dsp:nvSpPr>
      <dsp:spPr>
        <a:xfrm>
          <a:off x="6472001" y="2778047"/>
          <a:ext cx="1880313" cy="112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User terminates the program</a:t>
          </a:r>
          <a:endParaRPr lang="zh-CN" altLang="en-US" sz="1700" kern="1200" dirty="0"/>
        </a:p>
      </dsp:txBody>
      <dsp:txXfrm>
        <a:off x="6505044" y="2811090"/>
        <a:ext cx="1814227" cy="106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5288" y="6524625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Karlsruhe’s Institute of Technology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94076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Practice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 Software Development – KIT Computer Science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Program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191375" y="644979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6828" y="1250089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Neural Network based Image Classification System  on Heterogeneous Platforms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48770" y="2503623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400" dirty="0" err="1">
                <a:solidFill>
                  <a:srgbClr val="000000"/>
                </a:solidFill>
              </a:rPr>
              <a:t>Linjuan</a:t>
            </a:r>
            <a:r>
              <a:rPr lang="en-GB" sz="1400" dirty="0">
                <a:solidFill>
                  <a:srgbClr val="000000"/>
                </a:solidFill>
              </a:rPr>
              <a:t> Fan- Ibrahim </a:t>
            </a:r>
            <a:r>
              <a:rPr lang="en-GB" sz="1400" dirty="0" err="1">
                <a:solidFill>
                  <a:srgbClr val="000000"/>
                </a:solidFill>
              </a:rPr>
              <a:t>Bouriga</a:t>
            </a:r>
            <a:r>
              <a:rPr lang="en-GB" sz="1400" dirty="0">
                <a:solidFill>
                  <a:srgbClr val="000000"/>
                </a:solidFill>
              </a:rPr>
              <a:t>- Andres </a:t>
            </a:r>
            <a:r>
              <a:rPr lang="en-GB" sz="1400" dirty="0" err="1">
                <a:solidFill>
                  <a:srgbClr val="000000"/>
                </a:solidFill>
              </a:rPr>
              <a:t>Stober</a:t>
            </a:r>
            <a:r>
              <a:rPr lang="en-GB" sz="1400" dirty="0">
                <a:solidFill>
                  <a:srgbClr val="000000"/>
                </a:solidFill>
              </a:rPr>
              <a:t>- </a:t>
            </a:r>
            <a:r>
              <a:rPr lang="en-GB" sz="1400" dirty="0" err="1">
                <a:solidFill>
                  <a:srgbClr val="000000"/>
                </a:solidFill>
              </a:rPr>
              <a:t>Bahaa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Mhajne</a:t>
            </a:r>
            <a:r>
              <a:rPr lang="en-GB" sz="1400" dirty="0">
                <a:solidFill>
                  <a:srgbClr val="000000"/>
                </a:solidFill>
              </a:rPr>
              <a:t>- Mehyar Cherni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Introduction</a:t>
            </a:r>
            <a:endParaRPr lang="zh-CN" altLang="en-US" sz="4000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372526" y="1039669"/>
            <a:ext cx="4102100" cy="4894262"/>
          </a:xfrm>
        </p:spPr>
        <p:txBody>
          <a:bodyPr/>
          <a:lstStyle/>
          <a:p>
            <a:r>
              <a:rPr lang="en-US" altLang="zh-CN" sz="2400" b="1" dirty="0"/>
              <a:t>Must Requirements</a:t>
            </a:r>
          </a:p>
          <a:p>
            <a:endParaRPr lang="en-US" altLang="zh-CN" dirty="0"/>
          </a:p>
          <a:p>
            <a:r>
              <a:rPr lang="en-US" altLang="zh-CN" sz="2000" dirty="0"/>
              <a:t>Classify images.</a:t>
            </a:r>
          </a:p>
          <a:p>
            <a:r>
              <a:rPr lang="en-US" altLang="zh-CN" sz="2000" dirty="0"/>
              <a:t>Aggregate the results.</a:t>
            </a:r>
          </a:p>
          <a:p>
            <a:r>
              <a:rPr lang="en-US" altLang="zh-CN" sz="2000" dirty="0" err="1"/>
              <a:t>AlexNet</a:t>
            </a:r>
            <a:r>
              <a:rPr lang="en-US" altLang="zh-CN" sz="2000" dirty="0"/>
              <a:t> as pre-trained deep ANN model.</a:t>
            </a:r>
          </a:p>
          <a:p>
            <a:r>
              <a:rPr lang="en-US" altLang="zh-CN" sz="2000" dirty="0"/>
              <a:t>Execute intense calculations through heterogeneous platforms.</a:t>
            </a:r>
          </a:p>
          <a:p>
            <a:r>
              <a:rPr lang="en-US" altLang="zh-CN" sz="2000" dirty="0"/>
              <a:t>Select the available platforms.</a:t>
            </a:r>
          </a:p>
          <a:p>
            <a:r>
              <a:rPr lang="en-US" altLang="zh-CN" sz="2000" dirty="0"/>
              <a:t>Three different operating modes.</a:t>
            </a:r>
          </a:p>
          <a:p>
            <a:r>
              <a:rPr lang="en-US" altLang="zh-CN" sz="2000" dirty="0"/>
              <a:t>Run GUI on Ubuntu system.</a:t>
            </a:r>
          </a:p>
          <a:p>
            <a:r>
              <a:rPr lang="en-US" altLang="zh-CN" sz="2000" dirty="0"/>
              <a:t>Interface for communication with external systems.</a:t>
            </a: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636453" y="1046163"/>
            <a:ext cx="4102100" cy="4894262"/>
          </a:xfrm>
        </p:spPr>
        <p:txBody>
          <a:bodyPr/>
          <a:lstStyle/>
          <a:p>
            <a:r>
              <a:rPr lang="en-US" altLang="zh-CN" sz="2400" b="1" dirty="0"/>
              <a:t>Can Requirements</a:t>
            </a:r>
          </a:p>
          <a:p>
            <a:endParaRPr lang="en-US" altLang="zh-CN" b="1" dirty="0"/>
          </a:p>
          <a:p>
            <a:r>
              <a:rPr lang="en-US" altLang="zh-CN" sz="2000" dirty="0" err="1"/>
              <a:t>GoogLeNet</a:t>
            </a:r>
            <a:r>
              <a:rPr lang="en-US" altLang="zh-CN" sz="2000" dirty="0"/>
              <a:t> as another pre-trained model</a:t>
            </a:r>
          </a:p>
          <a:p>
            <a:r>
              <a:rPr lang="en-US" altLang="zh-CN" sz="2000" dirty="0"/>
              <a:t>Display topologies. </a:t>
            </a:r>
          </a:p>
          <a:p>
            <a:r>
              <a:rPr lang="en-US" altLang="zh-CN" sz="2000" dirty="0"/>
              <a:t>Choose other accelerators, such as GPU, ASICs or other FPGAs.</a:t>
            </a:r>
          </a:p>
          <a:p>
            <a:r>
              <a:rPr lang="en-US" altLang="zh-CN" sz="2000" dirty="0"/>
              <a:t>Deploy training of an arbitrary NN.</a:t>
            </a:r>
          </a:p>
          <a:p>
            <a:r>
              <a:rPr lang="en-US" altLang="zh-CN" sz="2000" dirty="0"/>
              <a:t>Carry out transfer learning of an already implemented NN.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Target Specification</a:t>
            </a:r>
            <a:endParaRPr lang="zh-CN" altLang="en-US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b="1" dirty="0"/>
              <a:t>Basic Functions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sz="2000" dirty="0"/>
              <a:t>Choose input images.</a:t>
            </a:r>
          </a:p>
          <a:p>
            <a:r>
              <a:rPr lang="en-US" altLang="zh-CN" sz="2000" dirty="0"/>
              <a:t>Choose operation mode.</a:t>
            </a:r>
          </a:p>
          <a:p>
            <a:r>
              <a:rPr lang="en-US" altLang="zh-CN" sz="2000" dirty="0"/>
              <a:t>Choose available platforms.</a:t>
            </a:r>
          </a:p>
          <a:p>
            <a:r>
              <a:rPr lang="en-US" altLang="zh-CN" sz="2000" dirty="0"/>
              <a:t>Start/pause/resume/cancel the processing.</a:t>
            </a:r>
          </a:p>
          <a:p>
            <a:r>
              <a:rPr lang="en-US" altLang="zh-CN" sz="2000" dirty="0"/>
              <a:t>Show the results.</a:t>
            </a:r>
          </a:p>
          <a:p>
            <a:r>
              <a:rPr lang="en-US" altLang="zh-CN" sz="2000" dirty="0"/>
              <a:t>Check the request from external systems. </a:t>
            </a:r>
          </a:p>
          <a:p>
            <a:r>
              <a:rPr lang="en-US" altLang="zh-CN" sz="2000" dirty="0"/>
              <a:t>Send back results.</a:t>
            </a:r>
          </a:p>
          <a:p>
            <a:pPr>
              <a:buNone/>
            </a:pPr>
            <a:endParaRPr lang="en-US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b="1" dirty="0"/>
              <a:t>Optional Functions</a:t>
            </a:r>
          </a:p>
          <a:p>
            <a:endParaRPr lang="en-US" altLang="zh-CN" dirty="0"/>
          </a:p>
          <a:p>
            <a:r>
              <a:rPr lang="en-US" altLang="zh-CN" sz="2000" dirty="0"/>
              <a:t>Choose and show topologies.</a:t>
            </a:r>
          </a:p>
          <a:p>
            <a:r>
              <a:rPr lang="en-US" altLang="zh-CN" sz="2000" dirty="0"/>
              <a:t>Deploy training. </a:t>
            </a:r>
          </a:p>
          <a:p>
            <a:r>
              <a:rPr lang="en-US" altLang="zh-CN" sz="2000" dirty="0"/>
              <a:t>Transfer learning. </a:t>
            </a:r>
          </a:p>
          <a:p>
            <a:r>
              <a:rPr lang="en-US" altLang="zh-CN" sz="2000" dirty="0"/>
              <a:t>Show results in a clear form.</a:t>
            </a:r>
          </a:p>
          <a:p>
            <a:r>
              <a:rPr lang="en-US" altLang="zh-CN" sz="2000" dirty="0"/>
              <a:t>Write the output results into a new file.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Product Functions</a:t>
            </a:r>
            <a:endParaRPr lang="zh-CN" altLang="en-US" sz="3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System Model: MVC Architecture Pattern</a:t>
            </a:r>
            <a:endParaRPr lang="zh-CN" altLang="en-US" dirty="0"/>
          </a:p>
        </p:txBody>
      </p:sp>
      <p:pic>
        <p:nvPicPr>
          <p:cNvPr id="9" name="内容占位符 8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780" y="1140643"/>
            <a:ext cx="8851604" cy="4719941"/>
          </a:xfrm>
        </p:spPr>
      </p:pic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pic>
        <p:nvPicPr>
          <p:cNvPr id="7" name="内容占位符 6" descr="Welcome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170" y="1361713"/>
            <a:ext cx="7950461" cy="4256663"/>
          </a:xfrm>
        </p:spPr>
      </p:pic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8" name="图片 7" descr="MainWind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8350" y="780097"/>
            <a:ext cx="6909850" cy="542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  <p:pic>
        <p:nvPicPr>
          <p:cNvPr id="7" name="内容占位符 6" descr="NormalUsageUC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557" y="904973"/>
            <a:ext cx="8539785" cy="5356659"/>
          </a:xfrm>
        </p:spPr>
      </p:pic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8" name="图片 7" descr="AggregateUC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986" y="1094652"/>
            <a:ext cx="7314295" cy="4880253"/>
          </a:xfrm>
          <a:prstGeom prst="rect">
            <a:avLst/>
          </a:prstGeom>
        </p:spPr>
      </p:pic>
      <p:pic>
        <p:nvPicPr>
          <p:cNvPr id="9" name="图片 8" descr="ExtenalSystemUC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278" y="1084411"/>
            <a:ext cx="7437237" cy="488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Test Scenario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53942"/>
              </p:ext>
            </p:extLst>
          </p:nvPr>
        </p:nvGraphicFramePr>
        <p:xfrm>
          <a:off x="0" y="933254"/>
          <a:ext cx="9071572" cy="536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342</Words>
  <Application>Microsoft Office PowerPoint</Application>
  <PresentationFormat>On-screen Show (4:3)</PresentationFormat>
  <Paragraphs>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宋体</vt:lpstr>
      <vt:lpstr>Arial</vt:lpstr>
      <vt:lpstr>KIT-Masterslides-EN-SDQ</vt:lpstr>
      <vt:lpstr>PowerPoint Presentation</vt:lpstr>
      <vt:lpstr>Introduction</vt:lpstr>
      <vt:lpstr>Target Specification</vt:lpstr>
      <vt:lpstr>Product Functions</vt:lpstr>
      <vt:lpstr>System Model: MVC Architecture Pattern</vt:lpstr>
      <vt:lpstr>GUI</vt:lpstr>
      <vt:lpstr>Use Case Diagram</vt:lpstr>
      <vt:lpstr>Main Test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Mehyar Cherni</cp:lastModifiedBy>
  <cp:revision>1737</cp:revision>
  <cp:lastPrinted>2016-01-22T17:58:34Z</cp:lastPrinted>
  <dcterms:created xsi:type="dcterms:W3CDTF">2010-10-20T15:21:04Z</dcterms:created>
  <dcterms:modified xsi:type="dcterms:W3CDTF">2018-12-01T11:32:27Z</dcterms:modified>
</cp:coreProperties>
</file>