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91.png" ContentType="image/png"/>
  <Override PartName="/ppt/media/image90.png" ContentType="image/png"/>
  <Override PartName="/ppt/media/image86.png" ContentType="image/png"/>
  <Override PartName="/ppt/media/image81.png" ContentType="image/png"/>
  <Override PartName="/ppt/media/image80.png" ContentType="image/png"/>
  <Override PartName="/ppt/media/image79.png" ContentType="image/png"/>
  <Override PartName="/ppt/media/image87.png" ContentType="image/png"/>
  <Override PartName="/ppt/media/image6.png" ContentType="image/png"/>
  <Override PartName="/ppt/media/image61.png" ContentType="image/png"/>
  <Override PartName="/ppt/media/image84.png" ContentType="image/png"/>
  <Override PartName="/ppt/media/image3.png" ContentType="image/png"/>
  <Override PartName="/ppt/media/image85.png" ContentType="image/png"/>
  <Override PartName="/ppt/media/image4.png" ContentType="image/png"/>
  <Override PartName="/ppt/media/image82.png" ContentType="image/png"/>
  <Override PartName="/ppt/media/image1.png" ContentType="image/png"/>
  <Override PartName="/ppt/media/image83.png" ContentType="image/png"/>
  <Override PartName="/ppt/media/image2.png" ContentType="image/png"/>
  <Override PartName="/ppt/media/image88.png" ContentType="image/png"/>
  <Override PartName="/ppt/media/image7.png" ContentType="image/png"/>
  <Override PartName="/ppt/media/image62.png" ContentType="image/png"/>
  <Override PartName="/ppt/media/image89.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57.png" ContentType="image/png"/>
  <Override PartName="/ppt/media/image5.jpeg" ContentType="image/jpe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0.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216000" y="812520"/>
            <a:ext cx="7127280" cy="4008960"/>
          </a:xfrm>
          <a:prstGeom prst="rect">
            <a:avLst/>
          </a:prstGeom>
        </p:spPr>
        <p:txBody>
          <a:bodyPr lIns="0" rIns="0" tIns="0" bIns="0" anchor="ctr"/>
          <a:p>
            <a:r>
              <a:rPr b="0" lang="de-DE" sz="2600" spc="-1" strike="noStrike">
                <a:solidFill>
                  <a:srgbClr val="000000"/>
                </a:solidFill>
                <a:latin typeface="Arial"/>
              </a:rPr>
              <a:t>Click to move the slide</a:t>
            </a:r>
            <a:endParaRPr b="0" lang="de-DE" sz="2600" spc="-1" strike="noStrike">
              <a:solidFill>
                <a:srgbClr val="000000"/>
              </a:solidFill>
              <a:latin typeface="Arial"/>
            </a:endParaRPr>
          </a:p>
        </p:txBody>
      </p:sp>
      <p:sp>
        <p:nvSpPr>
          <p:cNvPr id="22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21"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22"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23"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24" name="PlaceHolder 6"/>
          <p:cNvSpPr>
            <a:spLocks noGrp="1"/>
          </p:cNvSpPr>
          <p:nvPr>
            <p:ph type="sldNum"/>
          </p:nvPr>
        </p:nvSpPr>
        <p:spPr>
          <a:xfrm>
            <a:off x="4278960" y="10157400"/>
            <a:ext cx="3280680" cy="534240"/>
          </a:xfrm>
          <a:prstGeom prst="rect">
            <a:avLst/>
          </a:prstGeom>
        </p:spPr>
        <p:txBody>
          <a:bodyPr lIns="0" rIns="0" tIns="0" bIns="0" anchor="b"/>
          <a:p>
            <a:pPr algn="r"/>
            <a:fld id="{0994E6DD-6B30-44EA-B495-6AE3C33E61B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43000" y="685800"/>
            <a:ext cx="457164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0" name="TextShape 3"/>
          <p:cNvSpPr txBox="1"/>
          <p:nvPr/>
        </p:nvSpPr>
        <p:spPr>
          <a:xfrm>
            <a:off x="0" y="8685360"/>
            <a:ext cx="2971440" cy="456840"/>
          </a:xfrm>
          <a:prstGeom prst="rect">
            <a:avLst/>
          </a:prstGeom>
          <a:noFill/>
          <a:ln w="9360">
            <a:noFill/>
          </a:ln>
        </p:spPr>
        <p:txBody>
          <a:bodyPr anchor="b"/>
          <a:p>
            <a:endParaRPr b="0" lang="en-US" sz="2400" spc="-1" strike="noStrike">
              <a:latin typeface="Times New Roman"/>
            </a:endParaRPr>
          </a:p>
        </p:txBody>
      </p:sp>
      <p:sp>
        <p:nvSpPr>
          <p:cNvPr id="331" name="TextShape 4"/>
          <p:cNvSpPr txBox="1"/>
          <p:nvPr/>
        </p:nvSpPr>
        <p:spPr>
          <a:xfrm>
            <a:off x="3884760" y="8685360"/>
            <a:ext cx="2971440" cy="456840"/>
          </a:xfrm>
          <a:prstGeom prst="rect">
            <a:avLst/>
          </a:prstGeom>
          <a:noFill/>
          <a:ln w="9360">
            <a:noFill/>
          </a:ln>
        </p:spPr>
        <p:txBody>
          <a:bodyPr anchor="b"/>
          <a:p>
            <a:pPr algn="r">
              <a:lnSpc>
                <a:spcPct val="100000"/>
              </a:lnSpc>
            </a:pPr>
            <a:fld id="{4E896608-FB37-4B04-A249-3FFC7CA3EFFC}"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32" name="PlaceHolder 2"/>
          <p:cNvSpPr>
            <a:spLocks noGrp="1"/>
          </p:cNvSpPr>
          <p:nvPr>
            <p:ph type="body"/>
          </p:nvPr>
        </p:nvSpPr>
        <p:spPr>
          <a:xfrm>
            <a:off x="392040" y="119844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33" name="PlaceHolder 3"/>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35"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36"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37"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38" name="PlaceHolder 5"/>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40" name="PlaceHolder 2"/>
          <p:cNvSpPr>
            <a:spLocks noGrp="1"/>
          </p:cNvSpPr>
          <p:nvPr>
            <p:ph type="body"/>
          </p:nvPr>
        </p:nvSpPr>
        <p:spPr>
          <a:xfrm>
            <a:off x="39204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41" name="PlaceHolder 3"/>
          <p:cNvSpPr>
            <a:spLocks noGrp="1"/>
          </p:cNvSpPr>
          <p:nvPr>
            <p:ph type="body"/>
          </p:nvPr>
        </p:nvSpPr>
        <p:spPr>
          <a:xfrm>
            <a:off x="321768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42" name="PlaceHolder 4"/>
          <p:cNvSpPr>
            <a:spLocks noGrp="1"/>
          </p:cNvSpPr>
          <p:nvPr>
            <p:ph type="body"/>
          </p:nvPr>
        </p:nvSpPr>
        <p:spPr>
          <a:xfrm>
            <a:off x="604332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43" name="PlaceHolder 5"/>
          <p:cNvSpPr>
            <a:spLocks noGrp="1"/>
          </p:cNvSpPr>
          <p:nvPr>
            <p:ph type="body"/>
          </p:nvPr>
        </p:nvSpPr>
        <p:spPr>
          <a:xfrm>
            <a:off x="39204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44" name="PlaceHolder 6"/>
          <p:cNvSpPr>
            <a:spLocks noGrp="1"/>
          </p:cNvSpPr>
          <p:nvPr>
            <p:ph type="body"/>
          </p:nvPr>
        </p:nvSpPr>
        <p:spPr>
          <a:xfrm>
            <a:off x="321768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45" name="PlaceHolder 7"/>
          <p:cNvSpPr>
            <a:spLocks noGrp="1"/>
          </p:cNvSpPr>
          <p:nvPr>
            <p:ph type="body"/>
          </p:nvPr>
        </p:nvSpPr>
        <p:spPr>
          <a:xfrm>
            <a:off x="604332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54" name="PlaceHolder 2"/>
          <p:cNvSpPr>
            <a:spLocks noGrp="1"/>
          </p:cNvSpPr>
          <p:nvPr>
            <p:ph type="subTitle"/>
          </p:nvPr>
        </p:nvSpPr>
        <p:spPr>
          <a:xfrm>
            <a:off x="392040" y="1198440"/>
            <a:ext cx="8356320" cy="4893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56" name="PlaceHolder 2"/>
          <p:cNvSpPr>
            <a:spLocks noGrp="1"/>
          </p:cNvSpPr>
          <p:nvPr>
            <p:ph type="body"/>
          </p:nvPr>
        </p:nvSpPr>
        <p:spPr>
          <a:xfrm>
            <a:off x="392040" y="1198440"/>
            <a:ext cx="83563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58"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59"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90600" y="333360"/>
            <a:ext cx="6911640" cy="26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63"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64"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65"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1" name="PlaceHolder 2"/>
          <p:cNvSpPr>
            <a:spLocks noGrp="1"/>
          </p:cNvSpPr>
          <p:nvPr>
            <p:ph type="subTitle"/>
          </p:nvPr>
        </p:nvSpPr>
        <p:spPr>
          <a:xfrm>
            <a:off x="392040" y="1198440"/>
            <a:ext cx="8356320" cy="4893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67"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68"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69" name="PlaceHolder 4"/>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71"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72"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73" name="PlaceHolder 4"/>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75" name="PlaceHolder 2"/>
          <p:cNvSpPr>
            <a:spLocks noGrp="1"/>
          </p:cNvSpPr>
          <p:nvPr>
            <p:ph type="body"/>
          </p:nvPr>
        </p:nvSpPr>
        <p:spPr>
          <a:xfrm>
            <a:off x="392040" y="119844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76" name="PlaceHolder 3"/>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78"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79"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0"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1" name="PlaceHolder 5"/>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83" name="PlaceHolder 2"/>
          <p:cNvSpPr>
            <a:spLocks noGrp="1"/>
          </p:cNvSpPr>
          <p:nvPr>
            <p:ph type="body"/>
          </p:nvPr>
        </p:nvSpPr>
        <p:spPr>
          <a:xfrm>
            <a:off x="39204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4" name="PlaceHolder 3"/>
          <p:cNvSpPr>
            <a:spLocks noGrp="1"/>
          </p:cNvSpPr>
          <p:nvPr>
            <p:ph type="body"/>
          </p:nvPr>
        </p:nvSpPr>
        <p:spPr>
          <a:xfrm>
            <a:off x="321768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5" name="PlaceHolder 4"/>
          <p:cNvSpPr>
            <a:spLocks noGrp="1"/>
          </p:cNvSpPr>
          <p:nvPr>
            <p:ph type="body"/>
          </p:nvPr>
        </p:nvSpPr>
        <p:spPr>
          <a:xfrm>
            <a:off x="604332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6" name="PlaceHolder 5"/>
          <p:cNvSpPr>
            <a:spLocks noGrp="1"/>
          </p:cNvSpPr>
          <p:nvPr>
            <p:ph type="body"/>
          </p:nvPr>
        </p:nvSpPr>
        <p:spPr>
          <a:xfrm>
            <a:off x="39204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7" name="PlaceHolder 6"/>
          <p:cNvSpPr>
            <a:spLocks noGrp="1"/>
          </p:cNvSpPr>
          <p:nvPr>
            <p:ph type="body"/>
          </p:nvPr>
        </p:nvSpPr>
        <p:spPr>
          <a:xfrm>
            <a:off x="321768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88" name="PlaceHolder 7"/>
          <p:cNvSpPr>
            <a:spLocks noGrp="1"/>
          </p:cNvSpPr>
          <p:nvPr>
            <p:ph type="body"/>
          </p:nvPr>
        </p:nvSpPr>
        <p:spPr>
          <a:xfrm>
            <a:off x="604332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97" name="PlaceHolder 2"/>
          <p:cNvSpPr>
            <a:spLocks noGrp="1"/>
          </p:cNvSpPr>
          <p:nvPr>
            <p:ph type="subTitle"/>
          </p:nvPr>
        </p:nvSpPr>
        <p:spPr>
          <a:xfrm>
            <a:off x="392040" y="1198440"/>
            <a:ext cx="8356320" cy="4893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99" name="PlaceHolder 2"/>
          <p:cNvSpPr>
            <a:spLocks noGrp="1"/>
          </p:cNvSpPr>
          <p:nvPr>
            <p:ph type="body"/>
          </p:nvPr>
        </p:nvSpPr>
        <p:spPr>
          <a:xfrm>
            <a:off x="392040" y="1198440"/>
            <a:ext cx="83563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01"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02"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3" name="PlaceHolder 2"/>
          <p:cNvSpPr>
            <a:spLocks noGrp="1"/>
          </p:cNvSpPr>
          <p:nvPr>
            <p:ph type="body"/>
          </p:nvPr>
        </p:nvSpPr>
        <p:spPr>
          <a:xfrm>
            <a:off x="392040" y="1198440"/>
            <a:ext cx="83563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390600" y="333360"/>
            <a:ext cx="6911640" cy="26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06"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07"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08"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10"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11"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12" name="PlaceHolder 4"/>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14"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15"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16" name="PlaceHolder 4"/>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18" name="PlaceHolder 2"/>
          <p:cNvSpPr>
            <a:spLocks noGrp="1"/>
          </p:cNvSpPr>
          <p:nvPr>
            <p:ph type="body"/>
          </p:nvPr>
        </p:nvSpPr>
        <p:spPr>
          <a:xfrm>
            <a:off x="392040" y="119844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19" name="PlaceHolder 3"/>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21"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2"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3"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4" name="PlaceHolder 5"/>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26" name="PlaceHolder 2"/>
          <p:cNvSpPr>
            <a:spLocks noGrp="1"/>
          </p:cNvSpPr>
          <p:nvPr>
            <p:ph type="body"/>
          </p:nvPr>
        </p:nvSpPr>
        <p:spPr>
          <a:xfrm>
            <a:off x="39204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7" name="PlaceHolder 3"/>
          <p:cNvSpPr>
            <a:spLocks noGrp="1"/>
          </p:cNvSpPr>
          <p:nvPr>
            <p:ph type="body"/>
          </p:nvPr>
        </p:nvSpPr>
        <p:spPr>
          <a:xfrm>
            <a:off x="321768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8" name="PlaceHolder 4"/>
          <p:cNvSpPr>
            <a:spLocks noGrp="1"/>
          </p:cNvSpPr>
          <p:nvPr>
            <p:ph type="body"/>
          </p:nvPr>
        </p:nvSpPr>
        <p:spPr>
          <a:xfrm>
            <a:off x="604332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29" name="PlaceHolder 5"/>
          <p:cNvSpPr>
            <a:spLocks noGrp="1"/>
          </p:cNvSpPr>
          <p:nvPr>
            <p:ph type="body"/>
          </p:nvPr>
        </p:nvSpPr>
        <p:spPr>
          <a:xfrm>
            <a:off x="39204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30" name="PlaceHolder 6"/>
          <p:cNvSpPr>
            <a:spLocks noGrp="1"/>
          </p:cNvSpPr>
          <p:nvPr>
            <p:ph type="body"/>
          </p:nvPr>
        </p:nvSpPr>
        <p:spPr>
          <a:xfrm>
            <a:off x="321768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31" name="PlaceHolder 7"/>
          <p:cNvSpPr>
            <a:spLocks noGrp="1"/>
          </p:cNvSpPr>
          <p:nvPr>
            <p:ph type="body"/>
          </p:nvPr>
        </p:nvSpPr>
        <p:spPr>
          <a:xfrm>
            <a:off x="604332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40" name="PlaceHolder 2"/>
          <p:cNvSpPr>
            <a:spLocks noGrp="1"/>
          </p:cNvSpPr>
          <p:nvPr>
            <p:ph type="subTitle"/>
          </p:nvPr>
        </p:nvSpPr>
        <p:spPr>
          <a:xfrm>
            <a:off x="392040" y="1198440"/>
            <a:ext cx="8356320" cy="4893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42" name="PlaceHolder 2"/>
          <p:cNvSpPr>
            <a:spLocks noGrp="1"/>
          </p:cNvSpPr>
          <p:nvPr>
            <p:ph type="body"/>
          </p:nvPr>
        </p:nvSpPr>
        <p:spPr>
          <a:xfrm>
            <a:off x="392040" y="1198440"/>
            <a:ext cx="83563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5"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6"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44"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45"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390600" y="333360"/>
            <a:ext cx="6911640" cy="26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49"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50"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51"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53"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54"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55" name="PlaceHolder 4"/>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57"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58"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59" name="PlaceHolder 4"/>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61" name="PlaceHolder 2"/>
          <p:cNvSpPr>
            <a:spLocks noGrp="1"/>
          </p:cNvSpPr>
          <p:nvPr>
            <p:ph type="body"/>
          </p:nvPr>
        </p:nvSpPr>
        <p:spPr>
          <a:xfrm>
            <a:off x="392040" y="119844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62" name="PlaceHolder 3"/>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64"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65"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66"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67" name="PlaceHolder 5"/>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69" name="PlaceHolder 2"/>
          <p:cNvSpPr>
            <a:spLocks noGrp="1"/>
          </p:cNvSpPr>
          <p:nvPr>
            <p:ph type="body"/>
          </p:nvPr>
        </p:nvSpPr>
        <p:spPr>
          <a:xfrm>
            <a:off x="39204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70" name="PlaceHolder 3"/>
          <p:cNvSpPr>
            <a:spLocks noGrp="1"/>
          </p:cNvSpPr>
          <p:nvPr>
            <p:ph type="body"/>
          </p:nvPr>
        </p:nvSpPr>
        <p:spPr>
          <a:xfrm>
            <a:off x="321768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71" name="PlaceHolder 4"/>
          <p:cNvSpPr>
            <a:spLocks noGrp="1"/>
          </p:cNvSpPr>
          <p:nvPr>
            <p:ph type="body"/>
          </p:nvPr>
        </p:nvSpPr>
        <p:spPr>
          <a:xfrm>
            <a:off x="604332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72" name="PlaceHolder 5"/>
          <p:cNvSpPr>
            <a:spLocks noGrp="1"/>
          </p:cNvSpPr>
          <p:nvPr>
            <p:ph type="body"/>
          </p:nvPr>
        </p:nvSpPr>
        <p:spPr>
          <a:xfrm>
            <a:off x="39204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73" name="PlaceHolder 6"/>
          <p:cNvSpPr>
            <a:spLocks noGrp="1"/>
          </p:cNvSpPr>
          <p:nvPr>
            <p:ph type="body"/>
          </p:nvPr>
        </p:nvSpPr>
        <p:spPr>
          <a:xfrm>
            <a:off x="321768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74" name="PlaceHolder 7"/>
          <p:cNvSpPr>
            <a:spLocks noGrp="1"/>
          </p:cNvSpPr>
          <p:nvPr>
            <p:ph type="body"/>
          </p:nvPr>
        </p:nvSpPr>
        <p:spPr>
          <a:xfrm>
            <a:off x="604332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84" name="PlaceHolder 2"/>
          <p:cNvSpPr>
            <a:spLocks noGrp="1"/>
          </p:cNvSpPr>
          <p:nvPr>
            <p:ph type="subTitle"/>
          </p:nvPr>
        </p:nvSpPr>
        <p:spPr>
          <a:xfrm>
            <a:off x="392040" y="1198440"/>
            <a:ext cx="8356320" cy="4893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86" name="PlaceHolder 2"/>
          <p:cNvSpPr>
            <a:spLocks noGrp="1"/>
          </p:cNvSpPr>
          <p:nvPr>
            <p:ph type="body"/>
          </p:nvPr>
        </p:nvSpPr>
        <p:spPr>
          <a:xfrm>
            <a:off x="392040" y="1198440"/>
            <a:ext cx="83563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88"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89"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390600" y="333360"/>
            <a:ext cx="6911640" cy="26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93"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94"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95"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197"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198"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199" name="PlaceHolder 4"/>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01"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02"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03" name="PlaceHolder 4"/>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05" name="PlaceHolder 2"/>
          <p:cNvSpPr>
            <a:spLocks noGrp="1"/>
          </p:cNvSpPr>
          <p:nvPr>
            <p:ph type="body"/>
          </p:nvPr>
        </p:nvSpPr>
        <p:spPr>
          <a:xfrm>
            <a:off x="392040" y="119844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06" name="PlaceHolder 3"/>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08"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09"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0"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1" name="PlaceHolder 5"/>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90600" y="333360"/>
            <a:ext cx="6911640" cy="26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13" name="PlaceHolder 2"/>
          <p:cNvSpPr>
            <a:spLocks noGrp="1"/>
          </p:cNvSpPr>
          <p:nvPr>
            <p:ph type="body"/>
          </p:nvPr>
        </p:nvSpPr>
        <p:spPr>
          <a:xfrm>
            <a:off x="39204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4" name="PlaceHolder 3"/>
          <p:cNvSpPr>
            <a:spLocks noGrp="1"/>
          </p:cNvSpPr>
          <p:nvPr>
            <p:ph type="body"/>
          </p:nvPr>
        </p:nvSpPr>
        <p:spPr>
          <a:xfrm>
            <a:off x="321768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5" name="PlaceHolder 4"/>
          <p:cNvSpPr>
            <a:spLocks noGrp="1"/>
          </p:cNvSpPr>
          <p:nvPr>
            <p:ph type="body"/>
          </p:nvPr>
        </p:nvSpPr>
        <p:spPr>
          <a:xfrm>
            <a:off x="6043320" y="119844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6" name="PlaceHolder 5"/>
          <p:cNvSpPr>
            <a:spLocks noGrp="1"/>
          </p:cNvSpPr>
          <p:nvPr>
            <p:ph type="body"/>
          </p:nvPr>
        </p:nvSpPr>
        <p:spPr>
          <a:xfrm>
            <a:off x="39204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7" name="PlaceHolder 6"/>
          <p:cNvSpPr>
            <a:spLocks noGrp="1"/>
          </p:cNvSpPr>
          <p:nvPr>
            <p:ph type="body"/>
          </p:nvPr>
        </p:nvSpPr>
        <p:spPr>
          <a:xfrm>
            <a:off x="321768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8" name="PlaceHolder 7"/>
          <p:cNvSpPr>
            <a:spLocks noGrp="1"/>
          </p:cNvSpPr>
          <p:nvPr>
            <p:ph type="body"/>
          </p:nvPr>
        </p:nvSpPr>
        <p:spPr>
          <a:xfrm>
            <a:off x="6043320" y="3754800"/>
            <a:ext cx="269064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0"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1" name="PlaceHolder 3"/>
          <p:cNvSpPr>
            <a:spLocks noGrp="1"/>
          </p:cNvSpPr>
          <p:nvPr>
            <p:ph type="body"/>
          </p:nvPr>
        </p:nvSpPr>
        <p:spPr>
          <a:xfrm>
            <a:off x="467388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22" name="PlaceHolder 4"/>
          <p:cNvSpPr>
            <a:spLocks noGrp="1"/>
          </p:cNvSpPr>
          <p:nvPr>
            <p:ph type="body"/>
          </p:nvPr>
        </p:nvSpPr>
        <p:spPr>
          <a:xfrm>
            <a:off x="39204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4" name="PlaceHolder 2"/>
          <p:cNvSpPr>
            <a:spLocks noGrp="1"/>
          </p:cNvSpPr>
          <p:nvPr>
            <p:ph type="body"/>
          </p:nvPr>
        </p:nvSpPr>
        <p:spPr>
          <a:xfrm>
            <a:off x="392040" y="1198440"/>
            <a:ext cx="4077720" cy="4893840"/>
          </a:xfrm>
          <a:prstGeom prst="rect">
            <a:avLst/>
          </a:prstGeom>
        </p:spPr>
        <p:txBody>
          <a:bodyPr lIns="0" rIns="0" tIns="0" bIns="0">
            <a:normAutofit/>
          </a:bodyPr>
          <a:p>
            <a:endParaRPr b="0" lang="de-DE" sz="2800" spc="-1" strike="noStrike">
              <a:solidFill>
                <a:srgbClr val="000000"/>
              </a:solidFill>
              <a:latin typeface="Arial"/>
            </a:endParaRPr>
          </a:p>
        </p:txBody>
      </p:sp>
      <p:sp>
        <p:nvSpPr>
          <p:cNvPr id="25"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6" name="PlaceHolder 4"/>
          <p:cNvSpPr>
            <a:spLocks noGrp="1"/>
          </p:cNvSpPr>
          <p:nvPr>
            <p:ph type="body"/>
          </p:nvPr>
        </p:nvSpPr>
        <p:spPr>
          <a:xfrm>
            <a:off x="4673880" y="375480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0600" y="333360"/>
            <a:ext cx="6911640" cy="561600"/>
          </a:xfrm>
          <a:prstGeom prst="rect">
            <a:avLst/>
          </a:prstGeom>
        </p:spPr>
        <p:txBody>
          <a:bodyPr lIns="0" rIns="0" tIns="0" bIns="0" anchor="ctr"/>
          <a:p>
            <a:endParaRPr b="0" lang="de-DE" sz="2600" spc="-1" strike="noStrike">
              <a:solidFill>
                <a:srgbClr val="000000"/>
              </a:solidFill>
              <a:latin typeface="Arial"/>
            </a:endParaRPr>
          </a:p>
        </p:txBody>
      </p:sp>
      <p:sp>
        <p:nvSpPr>
          <p:cNvPr id="28" name="PlaceHolder 2"/>
          <p:cNvSpPr>
            <a:spLocks noGrp="1"/>
          </p:cNvSpPr>
          <p:nvPr>
            <p:ph type="body"/>
          </p:nvPr>
        </p:nvSpPr>
        <p:spPr>
          <a:xfrm>
            <a:off x="39204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29" name="PlaceHolder 3"/>
          <p:cNvSpPr>
            <a:spLocks noGrp="1"/>
          </p:cNvSpPr>
          <p:nvPr>
            <p:ph type="body"/>
          </p:nvPr>
        </p:nvSpPr>
        <p:spPr>
          <a:xfrm>
            <a:off x="4673880" y="1198440"/>
            <a:ext cx="4077720" cy="2334240"/>
          </a:xfrm>
          <a:prstGeom prst="rect">
            <a:avLst/>
          </a:prstGeom>
        </p:spPr>
        <p:txBody>
          <a:bodyPr lIns="0" rIns="0" tIns="0" bIns="0">
            <a:normAutofit/>
          </a:bodyPr>
          <a:p>
            <a:endParaRPr b="0" lang="de-DE" sz="2800" spc="-1" strike="noStrike">
              <a:solidFill>
                <a:srgbClr val="000000"/>
              </a:solidFill>
              <a:latin typeface="Arial"/>
            </a:endParaRPr>
          </a:p>
        </p:txBody>
      </p:sp>
      <p:sp>
        <p:nvSpPr>
          <p:cNvPr id="30" name="PlaceHolder 4"/>
          <p:cNvSpPr>
            <a:spLocks noGrp="1"/>
          </p:cNvSpPr>
          <p:nvPr>
            <p:ph type="body"/>
          </p:nvPr>
        </p:nvSpPr>
        <p:spPr>
          <a:xfrm>
            <a:off x="392040" y="3754800"/>
            <a:ext cx="8356320" cy="23342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slideLayout" Target="../slideLayouts/slideLayout52.xml"/><Relationship Id="rId18" Type="http://schemas.openxmlformats.org/officeDocument/2006/relationships/slideLayout" Target="../slideLayouts/slideLayout53.xml"/><Relationship Id="rId19" Type="http://schemas.openxmlformats.org/officeDocument/2006/relationships/slideLayout" Target="../slideLayouts/slideLayout54.xml"/><Relationship Id="rId20" Type="http://schemas.openxmlformats.org/officeDocument/2006/relationships/slideLayout" Target="../slideLayouts/slideLayout55.xml"/><Relationship Id="rId21" Type="http://schemas.openxmlformats.org/officeDocument/2006/relationships/slideLayout" Target="../slideLayouts/slideLayout56.xml"/><Relationship Id="rId22" Type="http://schemas.openxmlformats.org/officeDocument/2006/relationships/slideLayout" Target="../slideLayouts/slideLayout57.xml"/><Relationship Id="rId23" Type="http://schemas.openxmlformats.org/officeDocument/2006/relationships/slideLayout" Target="../slideLayouts/slideLayout58.xml"/><Relationship Id="rId24" Type="http://schemas.openxmlformats.org/officeDocument/2006/relationships/slideLayout" Target="../slideLayouts/slideLayout59.xml"/><Relationship Id="rId2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12240"/>
            <a:ext cx="9143640" cy="6857640"/>
          </a:xfrm>
          <a:prstGeom prst="rect">
            <a:avLst/>
          </a:prstGeom>
          <a:ln w="9360">
            <a:noFill/>
          </a:ln>
        </p:spPr>
      </p:pic>
      <p:pic>
        <p:nvPicPr>
          <p:cNvPr id="1" name="Picture 9" descr=""/>
          <p:cNvPicPr/>
          <p:nvPr/>
        </p:nvPicPr>
        <p:blipFill>
          <a:blip r:embed="rId3"/>
          <a:stretch/>
        </p:blipFill>
        <p:spPr>
          <a:xfrm>
            <a:off x="7667640" y="341280"/>
            <a:ext cx="1083960" cy="495000"/>
          </a:xfrm>
          <a:prstGeom prst="rect">
            <a:avLst/>
          </a:prstGeom>
          <a:ln w="9360">
            <a:noFill/>
          </a:ln>
        </p:spPr>
      </p:pic>
      <p:pic>
        <p:nvPicPr>
          <p:cNvPr id="2" name="Picture 9" descr=""/>
          <p:cNvPicPr/>
          <p:nvPr/>
        </p:nvPicPr>
        <p:blipFill>
          <a:blip r:embed="rId4"/>
          <a:stretch/>
        </p:blipFill>
        <p:spPr>
          <a:xfrm>
            <a:off x="0" y="-4680"/>
            <a:ext cx="9143640" cy="6870240"/>
          </a:xfrm>
          <a:prstGeom prst="rect">
            <a:avLst/>
          </a:prstGeom>
          <a:ln w="9360">
            <a:noFill/>
          </a:ln>
        </p:spPr>
      </p:pic>
      <p:sp>
        <p:nvSpPr>
          <p:cNvPr id="3" name="CustomShape 1"/>
          <p:cNvSpPr/>
          <p:nvPr/>
        </p:nvSpPr>
        <p:spPr>
          <a:xfrm>
            <a:off x="396720" y="6426360"/>
            <a:ext cx="5619960" cy="152640"/>
          </a:xfrm>
          <a:prstGeom prst="rect">
            <a:avLst/>
          </a:prstGeom>
          <a:noFill/>
          <a:ln w="9360">
            <a:noFill/>
          </a:ln>
        </p:spPr>
        <p:style>
          <a:lnRef idx="0"/>
          <a:fillRef idx="0"/>
          <a:effectRef idx="0"/>
          <a:fontRef idx="minor"/>
        </p:style>
        <p:txBody>
          <a:bodyPr lIns="0" rIns="0" tIns="0" bIns="0"/>
          <a:p>
            <a:pPr>
              <a:lnSpc>
                <a:spcPct val="100000"/>
              </a:lnSpc>
            </a:pPr>
            <a:r>
              <a:rPr b="0" lang="en-US" sz="1000" spc="-1" strike="noStrike">
                <a:solidFill>
                  <a:srgbClr val="000000"/>
                </a:solidFill>
                <a:latin typeface="Arial"/>
              </a:rPr>
              <a:t>KIT – The Research University in the Helmholtz Association</a:t>
            </a:r>
            <a:endParaRPr b="0" lang="en-US" sz="1000" spc="-1" strike="noStrike">
              <a:latin typeface="Arial"/>
            </a:endParaRPr>
          </a:p>
        </p:txBody>
      </p:sp>
      <p:sp>
        <p:nvSpPr>
          <p:cNvPr id="4" name="CustomShape 2"/>
          <p:cNvSpPr/>
          <p:nvPr/>
        </p:nvSpPr>
        <p:spPr>
          <a:xfrm>
            <a:off x="385920" y="3366360"/>
            <a:ext cx="8532360" cy="153000"/>
          </a:xfrm>
          <a:prstGeom prst="rect">
            <a:avLst/>
          </a:prstGeom>
          <a:noFill/>
          <a:ln w="9360">
            <a:noFill/>
          </a:ln>
        </p:spPr>
        <p:style>
          <a:lnRef idx="0"/>
          <a:fillRef idx="0"/>
          <a:effectRef idx="0"/>
          <a:fontRef idx="minor"/>
        </p:style>
        <p:txBody>
          <a:bodyPr lIns="0" rIns="0" tIns="0" bIns="0" anchor="ctr"/>
          <a:p>
            <a:pPr>
              <a:lnSpc>
                <a:spcPct val="100000"/>
              </a:lnSpc>
            </a:pPr>
            <a:r>
              <a:rPr b="0" lang="en-US" sz="1000" spc="-1" strike="noStrike">
                <a:solidFill>
                  <a:srgbClr val="ffffff"/>
                </a:solidFill>
                <a:latin typeface="Arial"/>
              </a:rPr>
              <a:t>INSTITUTE OF COMPUTER ENGINEERING (ITEC) – CHAIR FOR DEPENDABLE NANO COMPUTING (CDNC)</a:t>
            </a:r>
            <a:endParaRPr b="0" lang="en-US" sz="1000" spc="-1" strike="noStrike">
              <a:latin typeface="Arial"/>
            </a:endParaRPr>
          </a:p>
        </p:txBody>
      </p:sp>
      <p:sp>
        <p:nvSpPr>
          <p:cNvPr id="5" name="CustomShape 3"/>
          <p:cNvSpPr/>
          <p:nvPr/>
        </p:nvSpPr>
        <p:spPr>
          <a:xfrm>
            <a:off x="7318440" y="6497640"/>
            <a:ext cx="1726920" cy="243720"/>
          </a:xfrm>
          <a:prstGeom prst="rect">
            <a:avLst/>
          </a:prstGeom>
          <a:noFill/>
          <a:ln w="9360">
            <a:noFill/>
          </a:ln>
        </p:spPr>
        <p:style>
          <a:lnRef idx="0"/>
          <a:fillRef idx="0"/>
          <a:effectRef idx="0"/>
          <a:fontRef idx="minor"/>
        </p:style>
        <p:txBody>
          <a:bodyPr lIns="0" rIns="0" tIns="0" bIns="0"/>
          <a:p>
            <a:pPr algn="r">
              <a:lnSpc>
                <a:spcPct val="100000"/>
              </a:lnSpc>
            </a:pPr>
            <a:r>
              <a:rPr b="1" lang="en-US" sz="1600" spc="-1" strike="noStrike">
                <a:solidFill>
                  <a:srgbClr val="ffffff"/>
                </a:solidFill>
                <a:latin typeface="Arial"/>
              </a:rPr>
              <a:t>www.kit.edu</a:t>
            </a:r>
            <a:endParaRPr b="0" lang="en-US" sz="1600" spc="-1" strike="noStrike">
              <a:latin typeface="Arial"/>
            </a:endParaRPr>
          </a:p>
        </p:txBody>
      </p:sp>
      <p:pic>
        <p:nvPicPr>
          <p:cNvPr id="6" name="Picture 13" descr=""/>
          <p:cNvPicPr/>
          <p:nvPr/>
        </p:nvPicPr>
        <p:blipFill>
          <a:blip r:embed="rId5"/>
          <a:stretch/>
        </p:blipFill>
        <p:spPr>
          <a:xfrm>
            <a:off x="395280" y="333360"/>
            <a:ext cx="1618920" cy="747360"/>
          </a:xfrm>
          <a:prstGeom prst="rect">
            <a:avLst/>
          </a:prstGeom>
          <a:ln w="9360">
            <a:noFill/>
          </a:ln>
        </p:spPr>
      </p:pic>
      <p:pic>
        <p:nvPicPr>
          <p:cNvPr id="7" name="Picture 10" descr=""/>
          <p:cNvPicPr/>
          <p:nvPr/>
        </p:nvPicPr>
        <p:blipFill>
          <a:blip r:embed="rId6"/>
          <a:stretch/>
        </p:blipFill>
        <p:spPr>
          <a:xfrm>
            <a:off x="122040" y="3673080"/>
            <a:ext cx="8887680" cy="2641680"/>
          </a:xfrm>
          <a:prstGeom prst="rect">
            <a:avLst/>
          </a:prstGeom>
          <a:ln>
            <a:noFill/>
          </a:ln>
        </p:spPr>
      </p:pic>
      <p:sp>
        <p:nvSpPr>
          <p:cNvPr id="8" name="PlaceHolder 4"/>
          <p:cNvSpPr>
            <a:spLocks noGrp="1"/>
          </p:cNvSpPr>
          <p:nvPr>
            <p:ph type="title"/>
          </p:nvPr>
        </p:nvSpPr>
        <p:spPr>
          <a:xfrm>
            <a:off x="457200" y="273600"/>
            <a:ext cx="8229240" cy="1144800"/>
          </a:xfrm>
          <a:prstGeom prst="rect">
            <a:avLst/>
          </a:prstGeom>
        </p:spPr>
        <p:txBody>
          <a:bodyPr lIns="0" rIns="0" tIns="0" bIns="0" anchor="ctr"/>
          <a:p>
            <a:r>
              <a:rPr b="0" lang="de-DE" sz="2600" spc="-1" strike="noStrike">
                <a:solidFill>
                  <a:srgbClr val="000000"/>
                </a:solidFill>
                <a:latin typeface="Arial"/>
              </a:rPr>
              <a:t>Click to edit the title text format</a:t>
            </a:r>
            <a:endParaRPr b="0" lang="de-DE" sz="2600" spc="-1" strike="noStrike">
              <a:solidFill>
                <a:srgbClr val="000000"/>
              </a:solidFill>
              <a:latin typeface="Arial"/>
            </a:endParaRPr>
          </a:p>
        </p:txBody>
      </p:sp>
      <p:sp>
        <p:nvSpPr>
          <p:cNvPr id="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Arial"/>
              </a:rPr>
              <a:t>Third Outline Level</a:t>
            </a:r>
            <a:endParaRPr b="0" lang="de-DE"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Picture 9" descr=""/>
          <p:cNvPicPr/>
          <p:nvPr/>
        </p:nvPicPr>
        <p:blipFill>
          <a:blip r:embed="rId2"/>
          <a:stretch/>
        </p:blipFill>
        <p:spPr>
          <a:xfrm>
            <a:off x="0" y="-12240"/>
            <a:ext cx="9143640" cy="6857640"/>
          </a:xfrm>
          <a:prstGeom prst="rect">
            <a:avLst/>
          </a:prstGeom>
          <a:ln w="9360">
            <a:noFill/>
          </a:ln>
        </p:spPr>
      </p:pic>
      <p:pic>
        <p:nvPicPr>
          <p:cNvPr id="47" name="Picture 9" descr=""/>
          <p:cNvPicPr/>
          <p:nvPr/>
        </p:nvPicPr>
        <p:blipFill>
          <a:blip r:embed="rId3"/>
          <a:stretch/>
        </p:blipFill>
        <p:spPr>
          <a:xfrm>
            <a:off x="7667640" y="341280"/>
            <a:ext cx="1083960" cy="495000"/>
          </a:xfrm>
          <a:prstGeom prst="rect">
            <a:avLst/>
          </a:prstGeom>
          <a:ln w="9360">
            <a:noFill/>
          </a:ln>
        </p:spPr>
      </p:pic>
      <p:sp>
        <p:nvSpPr>
          <p:cNvPr id="48" name="PlaceHolder 1"/>
          <p:cNvSpPr>
            <a:spLocks noGrp="1"/>
          </p:cNvSpPr>
          <p:nvPr>
            <p:ph type="title"/>
          </p:nvPr>
        </p:nvSpPr>
        <p:spPr>
          <a:xfrm>
            <a:off x="390600" y="333360"/>
            <a:ext cx="6911640" cy="561600"/>
          </a:xfrm>
          <a:prstGeom prst="rect">
            <a:avLst/>
          </a:prstGeom>
        </p:spPr>
        <p:txBody>
          <a:bodyPr lIns="0" rIns="0" tIns="0" bIns="0" anchor="b">
            <a:normAutofit/>
          </a:bodyPr>
          <a:p>
            <a:pPr>
              <a:lnSpc>
                <a:spcPct val="100000"/>
              </a:lnSpc>
            </a:pPr>
            <a:r>
              <a:rPr b="1" lang="de-DE" sz="2800" spc="-1" strike="noStrike">
                <a:solidFill>
                  <a:srgbClr val="000000"/>
                </a:solidFill>
                <a:latin typeface="Arial"/>
              </a:rPr>
              <a:t>Titelmasterformat durch Klicken bearbeiten</a:t>
            </a:r>
            <a:endParaRPr b="0" lang="de-DE" sz="2800" spc="-1" strike="noStrike">
              <a:solidFill>
                <a:srgbClr val="000000"/>
              </a:solidFill>
              <a:latin typeface="Arial"/>
            </a:endParaRPr>
          </a:p>
        </p:txBody>
      </p:sp>
      <p:sp>
        <p:nvSpPr>
          <p:cNvPr id="49" name="PlaceHolder 2"/>
          <p:cNvSpPr>
            <a:spLocks noGrp="1"/>
          </p:cNvSpPr>
          <p:nvPr>
            <p:ph type="body"/>
          </p:nvPr>
        </p:nvSpPr>
        <p:spPr>
          <a:xfrm>
            <a:off x="392040" y="1198440"/>
            <a:ext cx="8356320" cy="4893840"/>
          </a:xfrm>
          <a:prstGeom prst="rect">
            <a:avLst/>
          </a:prstGeom>
        </p:spPr>
        <p:txBody>
          <a:bodyPr lIns="0" rIns="0" tIns="0" bIns="0">
            <a:normAutofit/>
          </a:bodyPr>
          <a:p>
            <a:pPr marL="357120" indent="-356760">
              <a:lnSpc>
                <a:spcPct val="100000"/>
              </a:lnSpc>
              <a:spcBef>
                <a:spcPts val="700"/>
              </a:spcBef>
              <a:buBlip>
                <a:blip r:embed="rId4"/>
              </a:buBlip>
            </a:pPr>
            <a:r>
              <a:rPr b="0" lang="de-DE" sz="2000" spc="-1" strike="noStrike">
                <a:solidFill>
                  <a:srgbClr val="000000"/>
                </a:solidFill>
                <a:latin typeface="Arial"/>
              </a:rPr>
              <a:t>Textmasterformate durch Klicken bearbeiten</a:t>
            </a:r>
            <a:endParaRPr b="0" lang="de-DE" sz="2000" spc="-1" strike="noStrike">
              <a:solidFill>
                <a:srgbClr val="000000"/>
              </a:solidFill>
              <a:latin typeface="Arial"/>
            </a:endParaRPr>
          </a:p>
          <a:p>
            <a:pPr lvl="1" marL="790560" indent="-395640">
              <a:lnSpc>
                <a:spcPct val="100000"/>
              </a:lnSpc>
              <a:spcBef>
                <a:spcPts val="700"/>
              </a:spcBef>
              <a:buBlip>
                <a:blip r:embed="rId5"/>
              </a:buBlip>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1209600" indent="-323640">
              <a:lnSpc>
                <a:spcPct val="100000"/>
              </a:lnSpc>
              <a:spcBef>
                <a:spcPts val="700"/>
              </a:spcBef>
              <a:buBlip>
                <a:blip r:embed="rId6"/>
              </a:buBlip>
            </a:pPr>
            <a:r>
              <a:rPr b="0" lang="de-DE" sz="1600" spc="-1" strike="noStrike">
                <a:solidFill>
                  <a:srgbClr val="000000"/>
                </a:solidFill>
                <a:latin typeface="Arial"/>
              </a:rPr>
              <a:t>Dritte Ebene</a:t>
            </a:r>
            <a:endParaRPr b="0" lang="de-DE" sz="1600" spc="-1" strike="noStrike">
              <a:solidFill>
                <a:srgbClr val="000000"/>
              </a:solidFill>
              <a:latin typeface="Arial"/>
            </a:endParaRPr>
          </a:p>
          <a:p>
            <a:pPr lvl="3" marL="1657440" indent="-323640">
              <a:lnSpc>
                <a:spcPct val="100000"/>
              </a:lnSpc>
              <a:spcBef>
                <a:spcPts val="700"/>
              </a:spcBef>
              <a:buBlip>
                <a:blip r:embed="rId7"/>
              </a:buBlip>
            </a:pPr>
            <a:r>
              <a:rPr b="0" lang="de-DE" sz="1600" spc="-1" strike="noStrike">
                <a:solidFill>
                  <a:srgbClr val="000000"/>
                </a:solidFill>
                <a:latin typeface="Arial"/>
              </a:rPr>
              <a:t>Vierte Ebene</a:t>
            </a:r>
            <a:endParaRPr b="0" lang="de-DE" sz="1600" spc="-1" strike="noStrike">
              <a:solidFill>
                <a:srgbClr val="000000"/>
              </a:solidFill>
              <a:latin typeface="Arial"/>
            </a:endParaRPr>
          </a:p>
          <a:p>
            <a:pPr lvl="4" marL="2095560" indent="-323640">
              <a:lnSpc>
                <a:spcPct val="100000"/>
              </a:lnSpc>
              <a:spcBef>
                <a:spcPts val="700"/>
              </a:spcBef>
              <a:buBlip>
                <a:blip r:embed="rId8"/>
              </a:buBlip>
            </a:pPr>
            <a:r>
              <a:rPr b="0" lang="de-DE" sz="1400" spc="-1" strike="noStrike">
                <a:solidFill>
                  <a:srgbClr val="000000"/>
                </a:solidFill>
                <a:latin typeface="Arial"/>
              </a:rPr>
              <a:t>Fünfte Ebene</a:t>
            </a:r>
            <a:endParaRPr b="0" lang="de-DE" sz="1400" spc="-1" strike="noStrike">
              <a:solidFill>
                <a:srgbClr val="000000"/>
              </a:solidFill>
              <a:latin typeface="Arial"/>
            </a:endParaRPr>
          </a:p>
        </p:txBody>
      </p:sp>
      <p:sp>
        <p:nvSpPr>
          <p:cNvPr id="50" name="PlaceHolder 3"/>
          <p:cNvSpPr>
            <a:spLocks noGrp="1"/>
          </p:cNvSpPr>
          <p:nvPr>
            <p:ph type="dt"/>
          </p:nvPr>
        </p:nvSpPr>
        <p:spPr>
          <a:xfrm>
            <a:off x="5741640" y="6419880"/>
            <a:ext cx="2620440" cy="364680"/>
          </a:xfrm>
          <a:prstGeom prst="rect">
            <a:avLst/>
          </a:prstGeom>
        </p:spPr>
        <p:txBody>
          <a:bodyPr lIns="0" rIns="0" tIns="0" bIns="0"/>
          <a:p>
            <a:pPr>
              <a:lnSpc>
                <a:spcPct val="100000"/>
              </a:lnSpc>
            </a:pPr>
            <a:r>
              <a:rPr b="0" lang="en-US" sz="1000" spc="-1" strike="noStrike">
                <a:solidFill>
                  <a:srgbClr val="000000"/>
                </a:solidFill>
                <a:latin typeface="Arial"/>
              </a:rPr>
              <a:t>Impedance Spectroscopy of Inkjet Printed Electrolyte-Gated Transistor</a:t>
            </a:r>
            <a:endParaRPr b="0" lang="en-US" sz="1000" spc="-1" strike="noStrike">
              <a:latin typeface="Times New Roman"/>
            </a:endParaRPr>
          </a:p>
        </p:txBody>
      </p:sp>
      <p:sp>
        <p:nvSpPr>
          <p:cNvPr id="51" name="PlaceHolder 4"/>
          <p:cNvSpPr>
            <a:spLocks noGrp="1"/>
          </p:cNvSpPr>
          <p:nvPr>
            <p:ph type="sldNum"/>
          </p:nvPr>
        </p:nvSpPr>
        <p:spPr>
          <a:xfrm>
            <a:off x="8668440" y="6419880"/>
            <a:ext cx="309240" cy="364680"/>
          </a:xfrm>
          <a:prstGeom prst="rect">
            <a:avLst/>
          </a:prstGeom>
        </p:spPr>
        <p:txBody>
          <a:bodyPr lIns="0" rIns="0" tIns="0" bIns="0"/>
          <a:p>
            <a:pPr algn="r">
              <a:lnSpc>
                <a:spcPct val="100000"/>
              </a:lnSpc>
            </a:pPr>
            <a:fld id="{6C44205B-EF62-4652-9848-C8489ED8DE89}" type="slidenum">
              <a:rPr b="1" lang="en-US" sz="1000" spc="-1" strike="noStrike">
                <a:solidFill>
                  <a:srgbClr val="000000"/>
                </a:solidFill>
                <a:latin typeface="Arial"/>
              </a:rPr>
              <a:t>1</a:t>
            </a:fld>
            <a:endParaRPr b="0" lang="en-US" sz="1000" spc="-1" strike="noStrike">
              <a:latin typeface="Times New Roman"/>
            </a:endParaRPr>
          </a:p>
        </p:txBody>
      </p:sp>
      <p:sp>
        <p:nvSpPr>
          <p:cNvPr id="52" name="PlaceHolder 5"/>
          <p:cNvSpPr>
            <a:spLocks noGrp="1"/>
          </p:cNvSpPr>
          <p:nvPr>
            <p:ph type="ftr"/>
          </p:nvPr>
        </p:nvSpPr>
        <p:spPr>
          <a:xfrm>
            <a:off x="109800" y="6460920"/>
            <a:ext cx="5583600" cy="360000"/>
          </a:xfrm>
          <a:prstGeom prst="rect">
            <a:avLst/>
          </a:prstGeom>
        </p:spPr>
        <p:txBody>
          <a:bodyPr lIns="0" rIns="0" tIns="0" bIns="0"/>
          <a:p>
            <a:pPr>
              <a:lnSpc>
                <a:spcPct val="100000"/>
              </a:lnSpc>
            </a:pPr>
            <a:r>
              <a:rPr b="0" lang="en-US" sz="1000" spc="-1" strike="noStrike">
                <a:solidFill>
                  <a:srgbClr val="000000"/>
                </a:solidFill>
                <a:latin typeface="Arial"/>
              </a:rPr>
              <a:t>Dennis Weller</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9" descr=""/>
          <p:cNvPicPr/>
          <p:nvPr/>
        </p:nvPicPr>
        <p:blipFill>
          <a:blip r:embed="rId2"/>
          <a:stretch/>
        </p:blipFill>
        <p:spPr>
          <a:xfrm>
            <a:off x="0" y="-12240"/>
            <a:ext cx="9143640" cy="6857640"/>
          </a:xfrm>
          <a:prstGeom prst="rect">
            <a:avLst/>
          </a:prstGeom>
          <a:ln w="9360">
            <a:noFill/>
          </a:ln>
        </p:spPr>
      </p:pic>
      <p:pic>
        <p:nvPicPr>
          <p:cNvPr id="90" name="Picture 9" descr=""/>
          <p:cNvPicPr/>
          <p:nvPr/>
        </p:nvPicPr>
        <p:blipFill>
          <a:blip r:embed="rId3"/>
          <a:stretch/>
        </p:blipFill>
        <p:spPr>
          <a:xfrm>
            <a:off x="7667640" y="341280"/>
            <a:ext cx="1083960" cy="495000"/>
          </a:xfrm>
          <a:prstGeom prst="rect">
            <a:avLst/>
          </a:prstGeom>
          <a:ln w="9360">
            <a:noFill/>
          </a:ln>
        </p:spPr>
      </p:pic>
      <p:sp>
        <p:nvSpPr>
          <p:cNvPr id="91" name="PlaceHolder 1"/>
          <p:cNvSpPr>
            <a:spLocks noGrp="1"/>
          </p:cNvSpPr>
          <p:nvPr>
            <p:ph type="title"/>
          </p:nvPr>
        </p:nvSpPr>
        <p:spPr>
          <a:xfrm>
            <a:off x="390600" y="333360"/>
            <a:ext cx="6911640" cy="561600"/>
          </a:xfrm>
          <a:prstGeom prst="rect">
            <a:avLst/>
          </a:prstGeom>
        </p:spPr>
        <p:txBody>
          <a:bodyPr lIns="0" rIns="0" tIns="0" bIns="0" anchor="b">
            <a:normAutofit/>
          </a:bodyPr>
          <a:p>
            <a:pPr>
              <a:lnSpc>
                <a:spcPct val="100000"/>
              </a:lnSpc>
            </a:pPr>
            <a:r>
              <a:rPr b="1" lang="de-DE" sz="2800" spc="-1" strike="noStrike">
                <a:solidFill>
                  <a:srgbClr val="000000"/>
                </a:solidFill>
                <a:latin typeface="Arial"/>
              </a:rPr>
              <a:t>Titelmasterformat durch Klicken bearbeiten</a:t>
            </a:r>
            <a:endParaRPr b="0" lang="de-DE" sz="2800" spc="-1" strike="noStrike">
              <a:solidFill>
                <a:srgbClr val="000000"/>
              </a:solidFill>
              <a:latin typeface="Arial"/>
            </a:endParaRPr>
          </a:p>
        </p:txBody>
      </p:sp>
      <p:sp>
        <p:nvSpPr>
          <p:cNvPr id="92" name="PlaceHolder 2"/>
          <p:cNvSpPr>
            <a:spLocks noGrp="1"/>
          </p:cNvSpPr>
          <p:nvPr>
            <p:ph type="dt"/>
          </p:nvPr>
        </p:nvSpPr>
        <p:spPr>
          <a:xfrm>
            <a:off x="5964480" y="6419520"/>
            <a:ext cx="2519280" cy="364680"/>
          </a:xfrm>
          <a:prstGeom prst="rect">
            <a:avLst/>
          </a:prstGeom>
        </p:spPr>
        <p:txBody>
          <a:bodyPr lIns="0" rIns="0" tIns="0" bIns="0"/>
          <a:p>
            <a:pPr>
              <a:lnSpc>
                <a:spcPct val="100000"/>
              </a:lnSpc>
            </a:pPr>
            <a:r>
              <a:rPr b="0" lang="en-US" sz="1000" spc="-1" strike="noStrike">
                <a:solidFill>
                  <a:srgbClr val="000000"/>
                </a:solidFill>
                <a:latin typeface="Arial"/>
              </a:rPr>
              <a:t>Impedance Spectroscopy of Inkjet Printed Electrolyte-Gated Transistor</a:t>
            </a:r>
            <a:endParaRPr b="0" lang="en-US" sz="1000" spc="-1" strike="noStrike">
              <a:latin typeface="Times New Roman"/>
            </a:endParaRPr>
          </a:p>
        </p:txBody>
      </p:sp>
      <p:sp>
        <p:nvSpPr>
          <p:cNvPr id="93" name="PlaceHolder 3"/>
          <p:cNvSpPr>
            <a:spLocks noGrp="1"/>
          </p:cNvSpPr>
          <p:nvPr>
            <p:ph type="sldNum"/>
          </p:nvPr>
        </p:nvSpPr>
        <p:spPr>
          <a:xfrm>
            <a:off x="8705160" y="6419880"/>
            <a:ext cx="309240" cy="364680"/>
          </a:xfrm>
          <a:prstGeom prst="rect">
            <a:avLst/>
          </a:prstGeom>
        </p:spPr>
        <p:txBody>
          <a:bodyPr lIns="0" rIns="0" tIns="0" bIns="0"/>
          <a:p>
            <a:pPr algn="r">
              <a:lnSpc>
                <a:spcPct val="100000"/>
              </a:lnSpc>
            </a:pPr>
            <a:fld id="{DDD58545-AFF4-428F-BD70-7D43E70A8BDE}" type="slidenum">
              <a:rPr b="1" lang="en-US" sz="1000" spc="-1" strike="noStrike">
                <a:solidFill>
                  <a:srgbClr val="000000"/>
                </a:solidFill>
                <a:latin typeface="Arial"/>
              </a:rPr>
              <a:t>1</a:t>
            </a:fld>
            <a:endParaRPr b="0" lang="en-US" sz="1000" spc="-1" strike="noStrike">
              <a:latin typeface="Times New Roman"/>
            </a:endParaRPr>
          </a:p>
        </p:txBody>
      </p:sp>
      <p:sp>
        <p:nvSpPr>
          <p:cNvPr id="94" name="PlaceHolder 4"/>
          <p:cNvSpPr>
            <a:spLocks noGrp="1"/>
          </p:cNvSpPr>
          <p:nvPr>
            <p:ph type="ftr"/>
          </p:nvPr>
        </p:nvSpPr>
        <p:spPr>
          <a:xfrm>
            <a:off x="158400" y="6436800"/>
            <a:ext cx="4986000" cy="360000"/>
          </a:xfrm>
          <a:prstGeom prst="rect">
            <a:avLst/>
          </a:prstGeom>
        </p:spPr>
        <p:txBody>
          <a:bodyPr lIns="0" rIns="0" tIns="0" bIns="0"/>
          <a:p>
            <a:pPr>
              <a:lnSpc>
                <a:spcPct val="100000"/>
              </a:lnSpc>
            </a:pPr>
            <a:r>
              <a:rPr b="0" lang="en-US" sz="1000" spc="-1" strike="noStrike">
                <a:solidFill>
                  <a:srgbClr val="000000"/>
                </a:solidFill>
                <a:latin typeface="Arial"/>
              </a:rPr>
              <a:t>Dennis Weller</a:t>
            </a:r>
            <a:endParaRPr b="0" lang="en-US" sz="1000" spc="-1" strike="noStrike">
              <a:latin typeface="Times New Roman"/>
            </a:endParaRPr>
          </a:p>
        </p:txBody>
      </p:sp>
      <p:sp>
        <p:nvSpPr>
          <p:cNvPr id="9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Arial"/>
              </a:rPr>
              <a:t>Third Outline Level</a:t>
            </a:r>
            <a:endParaRPr b="0" lang="de-DE"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2" name="Picture 9" descr=""/>
          <p:cNvPicPr/>
          <p:nvPr/>
        </p:nvPicPr>
        <p:blipFill>
          <a:blip r:embed="rId2"/>
          <a:stretch/>
        </p:blipFill>
        <p:spPr>
          <a:xfrm>
            <a:off x="0" y="-12240"/>
            <a:ext cx="9143640" cy="6857640"/>
          </a:xfrm>
          <a:prstGeom prst="rect">
            <a:avLst/>
          </a:prstGeom>
          <a:ln w="9360">
            <a:noFill/>
          </a:ln>
        </p:spPr>
      </p:pic>
      <p:pic>
        <p:nvPicPr>
          <p:cNvPr id="133" name="Picture 9" descr=""/>
          <p:cNvPicPr/>
          <p:nvPr/>
        </p:nvPicPr>
        <p:blipFill>
          <a:blip r:embed="rId3"/>
          <a:stretch/>
        </p:blipFill>
        <p:spPr>
          <a:xfrm>
            <a:off x="7667640" y="341280"/>
            <a:ext cx="1083960" cy="495000"/>
          </a:xfrm>
          <a:prstGeom prst="rect">
            <a:avLst/>
          </a:prstGeom>
          <a:ln w="9360">
            <a:noFill/>
          </a:ln>
        </p:spPr>
      </p:pic>
      <p:sp>
        <p:nvSpPr>
          <p:cNvPr id="134" name="PlaceHolder 1"/>
          <p:cNvSpPr>
            <a:spLocks noGrp="1"/>
          </p:cNvSpPr>
          <p:nvPr>
            <p:ph type="title"/>
          </p:nvPr>
        </p:nvSpPr>
        <p:spPr>
          <a:xfrm>
            <a:off x="390600" y="333360"/>
            <a:ext cx="6911640" cy="561600"/>
          </a:xfrm>
          <a:prstGeom prst="rect">
            <a:avLst/>
          </a:prstGeom>
        </p:spPr>
        <p:txBody>
          <a:bodyPr lIns="0" rIns="0" tIns="0" bIns="0" anchor="b"/>
          <a:p>
            <a:pPr>
              <a:lnSpc>
                <a:spcPct val="100000"/>
              </a:lnSpc>
            </a:pPr>
            <a:r>
              <a:rPr b="1" lang="de-DE" sz="2600" spc="-1" strike="noStrike">
                <a:solidFill>
                  <a:srgbClr val="000000"/>
                </a:solidFill>
                <a:latin typeface="Arial"/>
              </a:rPr>
              <a:t>Titelmasterformat durch Klicken bearbeiten</a:t>
            </a:r>
            <a:endParaRPr b="0" lang="de-DE" sz="2600" spc="-1" strike="noStrike">
              <a:solidFill>
                <a:srgbClr val="000000"/>
              </a:solidFill>
              <a:latin typeface="Arial"/>
            </a:endParaRPr>
          </a:p>
        </p:txBody>
      </p:sp>
      <p:sp>
        <p:nvSpPr>
          <p:cNvPr id="135" name="PlaceHolder 2"/>
          <p:cNvSpPr>
            <a:spLocks noGrp="1"/>
          </p:cNvSpPr>
          <p:nvPr>
            <p:ph type="dt"/>
          </p:nvPr>
        </p:nvSpPr>
        <p:spPr>
          <a:xfrm>
            <a:off x="5443920" y="6444000"/>
            <a:ext cx="2966760" cy="364680"/>
          </a:xfrm>
          <a:prstGeom prst="rect">
            <a:avLst/>
          </a:prstGeom>
        </p:spPr>
        <p:txBody>
          <a:bodyPr lIns="0" rIns="0" tIns="0" bIns="0"/>
          <a:p>
            <a:pPr>
              <a:lnSpc>
                <a:spcPct val="100000"/>
              </a:lnSpc>
            </a:pPr>
            <a:r>
              <a:rPr b="0" lang="en-US" sz="1000" spc="-1" strike="noStrike">
                <a:solidFill>
                  <a:srgbClr val="000000"/>
                </a:solidFill>
                <a:latin typeface="Arial"/>
              </a:rPr>
              <a:t>Impedance Spectroscopy of Inkjet Printed Electrolyte-Gated Transistor</a:t>
            </a:r>
            <a:endParaRPr b="0" lang="en-US" sz="1000" spc="-1" strike="noStrike">
              <a:latin typeface="Times New Roman"/>
            </a:endParaRPr>
          </a:p>
        </p:txBody>
      </p:sp>
      <p:sp>
        <p:nvSpPr>
          <p:cNvPr id="136" name="PlaceHolder 3"/>
          <p:cNvSpPr>
            <a:spLocks noGrp="1"/>
          </p:cNvSpPr>
          <p:nvPr>
            <p:ph type="sldNum"/>
          </p:nvPr>
        </p:nvSpPr>
        <p:spPr>
          <a:xfrm>
            <a:off x="8680680" y="6444000"/>
            <a:ext cx="309240" cy="364680"/>
          </a:xfrm>
          <a:prstGeom prst="rect">
            <a:avLst/>
          </a:prstGeom>
        </p:spPr>
        <p:txBody>
          <a:bodyPr lIns="0" rIns="0" tIns="0" bIns="0"/>
          <a:p>
            <a:pPr algn="r">
              <a:lnSpc>
                <a:spcPct val="100000"/>
              </a:lnSpc>
            </a:pPr>
            <a:fld id="{E807EBB9-F636-4A5F-89A2-243CB3C4F132}" type="slidenum">
              <a:rPr b="1" lang="en-US" sz="1000" spc="-1" strike="noStrike">
                <a:solidFill>
                  <a:srgbClr val="000000"/>
                </a:solidFill>
                <a:latin typeface="Arial"/>
              </a:rPr>
              <a:t>1</a:t>
            </a:fld>
            <a:endParaRPr b="0" lang="en-US" sz="1000" spc="-1" strike="noStrike">
              <a:latin typeface="Times New Roman"/>
            </a:endParaRPr>
          </a:p>
        </p:txBody>
      </p:sp>
      <p:sp>
        <p:nvSpPr>
          <p:cNvPr id="137" name="PlaceHolder 4"/>
          <p:cNvSpPr>
            <a:spLocks noGrp="1"/>
          </p:cNvSpPr>
          <p:nvPr>
            <p:ph type="ftr"/>
          </p:nvPr>
        </p:nvSpPr>
        <p:spPr>
          <a:xfrm>
            <a:off x="158400" y="6436800"/>
            <a:ext cx="4986000" cy="360000"/>
          </a:xfrm>
          <a:prstGeom prst="rect">
            <a:avLst/>
          </a:prstGeom>
        </p:spPr>
        <p:txBody>
          <a:bodyPr lIns="0" rIns="0" tIns="0" bIns="0"/>
          <a:p>
            <a:pPr>
              <a:lnSpc>
                <a:spcPct val="100000"/>
              </a:lnSpc>
            </a:pPr>
            <a:r>
              <a:rPr b="0" lang="en-US" sz="1000" spc="-1" strike="noStrike">
                <a:solidFill>
                  <a:srgbClr val="000000"/>
                </a:solidFill>
                <a:latin typeface="Arial"/>
              </a:rPr>
              <a:t>Dennis Weller</a:t>
            </a:r>
            <a:endParaRPr b="0" lang="en-US" sz="1000" spc="-1" strike="noStrike">
              <a:latin typeface="Times New Roman"/>
            </a:endParaRPr>
          </a:p>
        </p:txBody>
      </p:sp>
      <p:sp>
        <p:nvSpPr>
          <p:cNvPr id="13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Arial"/>
              </a:rPr>
              <a:t>Third Outline Level</a:t>
            </a:r>
            <a:endParaRPr b="0" lang="de-DE"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5" name="Picture 9" descr=""/>
          <p:cNvPicPr/>
          <p:nvPr/>
        </p:nvPicPr>
        <p:blipFill>
          <a:blip r:embed="rId2"/>
          <a:stretch/>
        </p:blipFill>
        <p:spPr>
          <a:xfrm>
            <a:off x="0" y="-12240"/>
            <a:ext cx="9143640" cy="6857640"/>
          </a:xfrm>
          <a:prstGeom prst="rect">
            <a:avLst/>
          </a:prstGeom>
          <a:ln w="9360">
            <a:noFill/>
          </a:ln>
        </p:spPr>
      </p:pic>
      <p:pic>
        <p:nvPicPr>
          <p:cNvPr id="176" name="Picture 9" descr=""/>
          <p:cNvPicPr/>
          <p:nvPr/>
        </p:nvPicPr>
        <p:blipFill>
          <a:blip r:embed="rId3"/>
          <a:stretch/>
        </p:blipFill>
        <p:spPr>
          <a:xfrm>
            <a:off x="7667640" y="341280"/>
            <a:ext cx="1083960" cy="495000"/>
          </a:xfrm>
          <a:prstGeom prst="rect">
            <a:avLst/>
          </a:prstGeom>
          <a:ln w="9360">
            <a:noFill/>
          </a:ln>
        </p:spPr>
      </p:pic>
      <p:sp>
        <p:nvSpPr>
          <p:cNvPr id="177" name="PlaceHolder 1"/>
          <p:cNvSpPr>
            <a:spLocks noGrp="1"/>
          </p:cNvSpPr>
          <p:nvPr>
            <p:ph type="body"/>
          </p:nvPr>
        </p:nvSpPr>
        <p:spPr>
          <a:xfrm>
            <a:off x="392040" y="1198440"/>
            <a:ext cx="4101840" cy="4893840"/>
          </a:xfrm>
          <a:prstGeom prst="rect">
            <a:avLst/>
          </a:prstGeom>
        </p:spPr>
        <p:txBody>
          <a:bodyPr lIns="0" rIns="0" tIns="0" bIns="0"/>
          <a:p>
            <a:pPr marL="357120" indent="-356760">
              <a:lnSpc>
                <a:spcPct val="100000"/>
              </a:lnSpc>
              <a:spcBef>
                <a:spcPts val="561"/>
              </a:spcBef>
              <a:buBlip>
                <a:blip r:embed="rId4"/>
              </a:buBlip>
            </a:pPr>
            <a:r>
              <a:rPr b="0" lang="de-DE" sz="2800" spc="-1" strike="noStrike">
                <a:solidFill>
                  <a:srgbClr val="000000"/>
                </a:solidFill>
                <a:latin typeface="Arial"/>
              </a:rPr>
              <a:t>Textmasterformate durch Klicken bearbeiten</a:t>
            </a:r>
            <a:endParaRPr b="0" lang="de-DE" sz="2800" spc="-1" strike="noStrike">
              <a:solidFill>
                <a:srgbClr val="000000"/>
              </a:solidFill>
              <a:latin typeface="Arial"/>
            </a:endParaRPr>
          </a:p>
          <a:p>
            <a:pPr lvl="1" marL="790560" indent="-313920">
              <a:lnSpc>
                <a:spcPct val="100000"/>
              </a:lnSpc>
              <a:spcBef>
                <a:spcPts val="479"/>
              </a:spcBef>
              <a:buBlip>
                <a:blip r:embed="rId5"/>
              </a:buBlip>
            </a:pPr>
            <a:r>
              <a:rPr b="0" lang="de-DE" sz="2400" spc="-1" strike="noStrike">
                <a:solidFill>
                  <a:srgbClr val="000000"/>
                </a:solidFill>
                <a:latin typeface="Arial"/>
              </a:rPr>
              <a:t>Zweite Ebene</a:t>
            </a:r>
            <a:endParaRPr b="0" lang="de-DE" sz="2400" spc="-1" strike="noStrike">
              <a:solidFill>
                <a:srgbClr val="000000"/>
              </a:solidFill>
              <a:latin typeface="Arial"/>
            </a:endParaRPr>
          </a:p>
          <a:p>
            <a:pPr lvl="2" marL="1209600" indent="-275760">
              <a:lnSpc>
                <a:spcPct val="100000"/>
              </a:lnSpc>
              <a:spcBef>
                <a:spcPts val="400"/>
              </a:spcBef>
              <a:buBlip>
                <a:blip r:embed="rId6"/>
              </a:buBlip>
            </a:pPr>
            <a:r>
              <a:rPr b="0" lang="de-DE" sz="2000" spc="-1" strike="noStrike">
                <a:solidFill>
                  <a:srgbClr val="000000"/>
                </a:solidFill>
                <a:latin typeface="Arial"/>
              </a:rPr>
              <a:t>Dritte Ebene</a:t>
            </a:r>
            <a:endParaRPr b="0" lang="de-DE" sz="2000" spc="-1" strike="noStrike">
              <a:solidFill>
                <a:srgbClr val="000000"/>
              </a:solidFill>
              <a:latin typeface="Arial"/>
            </a:endParaRPr>
          </a:p>
          <a:p>
            <a:pPr lvl="3" marL="1657440" indent="-275760">
              <a:lnSpc>
                <a:spcPct val="100000"/>
              </a:lnSpc>
              <a:spcBef>
                <a:spcPts val="360"/>
              </a:spcBef>
              <a:buBlip>
                <a:blip r:embed="rId7"/>
              </a:buBlip>
            </a:pPr>
            <a:r>
              <a:rPr b="0" lang="de-DE" sz="1800" spc="-1" strike="noStrike">
                <a:solidFill>
                  <a:srgbClr val="000000"/>
                </a:solidFill>
                <a:latin typeface="Arial"/>
              </a:rPr>
              <a:t>Vierte Ebene</a:t>
            </a:r>
            <a:endParaRPr b="0" lang="de-DE" sz="1800" spc="-1" strike="noStrike">
              <a:solidFill>
                <a:srgbClr val="000000"/>
              </a:solidFill>
              <a:latin typeface="Arial"/>
            </a:endParaRPr>
          </a:p>
          <a:p>
            <a:pPr lvl="4" marL="2095560" indent="-275760">
              <a:lnSpc>
                <a:spcPct val="100000"/>
              </a:lnSpc>
              <a:spcBef>
                <a:spcPts val="360"/>
              </a:spcBef>
              <a:buBlip>
                <a:blip r:embed="rId8"/>
              </a:buBlip>
            </a:pPr>
            <a:r>
              <a:rPr b="0" lang="de-DE" sz="1800" spc="-1" strike="noStrike">
                <a:solidFill>
                  <a:srgbClr val="000000"/>
                </a:solidFill>
                <a:latin typeface="Arial"/>
              </a:rPr>
              <a:t>Fünfte Ebene</a:t>
            </a:r>
            <a:endParaRPr b="0" lang="de-DE" sz="1800" spc="-1" strike="noStrike">
              <a:solidFill>
                <a:srgbClr val="000000"/>
              </a:solidFill>
              <a:latin typeface="Arial"/>
            </a:endParaRPr>
          </a:p>
        </p:txBody>
      </p:sp>
      <p:sp>
        <p:nvSpPr>
          <p:cNvPr id="178" name="PlaceHolder 2"/>
          <p:cNvSpPr>
            <a:spLocks noGrp="1"/>
          </p:cNvSpPr>
          <p:nvPr>
            <p:ph type="body"/>
          </p:nvPr>
        </p:nvSpPr>
        <p:spPr>
          <a:xfrm>
            <a:off x="4646520" y="1198440"/>
            <a:ext cx="4101840" cy="4893840"/>
          </a:xfrm>
          <a:prstGeom prst="rect">
            <a:avLst/>
          </a:prstGeom>
        </p:spPr>
        <p:txBody>
          <a:bodyPr lIns="0" rIns="0" tIns="0" bIns="0"/>
          <a:p>
            <a:pPr marL="357120" indent="-356760">
              <a:lnSpc>
                <a:spcPct val="100000"/>
              </a:lnSpc>
              <a:spcBef>
                <a:spcPts val="561"/>
              </a:spcBef>
              <a:buBlip>
                <a:blip r:embed="rId9"/>
              </a:buBlip>
            </a:pPr>
            <a:r>
              <a:rPr b="0" lang="de-DE" sz="2800" spc="-1" strike="noStrike">
                <a:solidFill>
                  <a:srgbClr val="000000"/>
                </a:solidFill>
                <a:latin typeface="Arial"/>
              </a:rPr>
              <a:t>Textmasterformate durch Klicken bearbeiten</a:t>
            </a:r>
            <a:endParaRPr b="0" lang="de-DE" sz="2800" spc="-1" strike="noStrike">
              <a:solidFill>
                <a:srgbClr val="000000"/>
              </a:solidFill>
              <a:latin typeface="Arial"/>
            </a:endParaRPr>
          </a:p>
          <a:p>
            <a:pPr lvl="1" marL="790560" indent="-313920">
              <a:lnSpc>
                <a:spcPct val="100000"/>
              </a:lnSpc>
              <a:spcBef>
                <a:spcPts val="479"/>
              </a:spcBef>
              <a:buBlip>
                <a:blip r:embed="rId10"/>
              </a:buBlip>
            </a:pPr>
            <a:r>
              <a:rPr b="0" lang="de-DE" sz="2400" spc="-1" strike="noStrike">
                <a:solidFill>
                  <a:srgbClr val="000000"/>
                </a:solidFill>
                <a:latin typeface="Arial"/>
              </a:rPr>
              <a:t>Zweite Ebene</a:t>
            </a:r>
            <a:endParaRPr b="0" lang="de-DE" sz="2400" spc="-1" strike="noStrike">
              <a:solidFill>
                <a:srgbClr val="000000"/>
              </a:solidFill>
              <a:latin typeface="Arial"/>
            </a:endParaRPr>
          </a:p>
          <a:p>
            <a:pPr lvl="2" marL="1209600" indent="-275760">
              <a:lnSpc>
                <a:spcPct val="100000"/>
              </a:lnSpc>
              <a:spcBef>
                <a:spcPts val="400"/>
              </a:spcBef>
              <a:buBlip>
                <a:blip r:embed="rId11"/>
              </a:buBlip>
            </a:pPr>
            <a:r>
              <a:rPr b="0" lang="de-DE" sz="2000" spc="-1" strike="noStrike">
                <a:solidFill>
                  <a:srgbClr val="000000"/>
                </a:solidFill>
                <a:latin typeface="Arial"/>
              </a:rPr>
              <a:t>Dritte Ebene</a:t>
            </a:r>
            <a:endParaRPr b="0" lang="de-DE" sz="2000" spc="-1" strike="noStrike">
              <a:solidFill>
                <a:srgbClr val="000000"/>
              </a:solidFill>
              <a:latin typeface="Arial"/>
            </a:endParaRPr>
          </a:p>
          <a:p>
            <a:pPr lvl="3" marL="1657440" indent="-275760">
              <a:lnSpc>
                <a:spcPct val="100000"/>
              </a:lnSpc>
              <a:spcBef>
                <a:spcPts val="360"/>
              </a:spcBef>
              <a:buBlip>
                <a:blip r:embed="rId12"/>
              </a:buBlip>
            </a:pPr>
            <a:r>
              <a:rPr b="0" lang="de-DE" sz="1800" spc="-1" strike="noStrike">
                <a:solidFill>
                  <a:srgbClr val="000000"/>
                </a:solidFill>
                <a:latin typeface="Arial"/>
              </a:rPr>
              <a:t>Vierte Ebene</a:t>
            </a:r>
            <a:endParaRPr b="0" lang="de-DE" sz="1800" spc="-1" strike="noStrike">
              <a:solidFill>
                <a:srgbClr val="000000"/>
              </a:solidFill>
              <a:latin typeface="Arial"/>
            </a:endParaRPr>
          </a:p>
          <a:p>
            <a:pPr lvl="4" marL="2095560" indent="-275760">
              <a:lnSpc>
                <a:spcPct val="100000"/>
              </a:lnSpc>
              <a:spcBef>
                <a:spcPts val="360"/>
              </a:spcBef>
              <a:buBlip>
                <a:blip r:embed="rId13"/>
              </a:buBlip>
            </a:pPr>
            <a:r>
              <a:rPr b="0" lang="de-DE" sz="1800" spc="-1" strike="noStrike">
                <a:solidFill>
                  <a:srgbClr val="000000"/>
                </a:solidFill>
                <a:latin typeface="Arial"/>
              </a:rPr>
              <a:t>Fünfte Ebene</a:t>
            </a:r>
            <a:endParaRPr b="0" lang="de-DE" sz="1800" spc="-1" strike="noStrike">
              <a:solidFill>
                <a:srgbClr val="000000"/>
              </a:solidFill>
              <a:latin typeface="Arial"/>
            </a:endParaRPr>
          </a:p>
        </p:txBody>
      </p:sp>
      <p:sp>
        <p:nvSpPr>
          <p:cNvPr id="179" name="PlaceHolder 3"/>
          <p:cNvSpPr>
            <a:spLocks noGrp="1"/>
          </p:cNvSpPr>
          <p:nvPr>
            <p:ph type="title"/>
          </p:nvPr>
        </p:nvSpPr>
        <p:spPr>
          <a:xfrm>
            <a:off x="390600" y="333360"/>
            <a:ext cx="6911640" cy="561600"/>
          </a:xfrm>
          <a:prstGeom prst="rect">
            <a:avLst/>
          </a:prstGeom>
        </p:spPr>
        <p:txBody>
          <a:bodyPr lIns="0" rIns="0" tIns="0" bIns="0" anchor="b">
            <a:normAutofit/>
          </a:bodyPr>
          <a:p>
            <a:pPr>
              <a:lnSpc>
                <a:spcPct val="100000"/>
              </a:lnSpc>
            </a:pPr>
            <a:r>
              <a:rPr b="1" lang="de-DE" sz="2800" spc="-1" strike="noStrike">
                <a:solidFill>
                  <a:srgbClr val="000000"/>
                </a:solidFill>
                <a:latin typeface="Arial"/>
              </a:rPr>
              <a:t>Titelmasterformat durch Klicken bearbeiten</a:t>
            </a:r>
            <a:endParaRPr b="0" lang="de-DE" sz="2800" spc="-1" strike="noStrike">
              <a:solidFill>
                <a:srgbClr val="000000"/>
              </a:solidFill>
              <a:latin typeface="Arial"/>
            </a:endParaRPr>
          </a:p>
        </p:txBody>
      </p:sp>
      <p:sp>
        <p:nvSpPr>
          <p:cNvPr id="180" name="PlaceHolder 4"/>
          <p:cNvSpPr>
            <a:spLocks noGrp="1"/>
          </p:cNvSpPr>
          <p:nvPr>
            <p:ph type="dt"/>
          </p:nvPr>
        </p:nvSpPr>
        <p:spPr>
          <a:xfrm>
            <a:off x="5805360" y="6419520"/>
            <a:ext cx="2703240" cy="364680"/>
          </a:xfrm>
          <a:prstGeom prst="rect">
            <a:avLst/>
          </a:prstGeom>
        </p:spPr>
        <p:txBody>
          <a:bodyPr lIns="0" rIns="0" tIns="0" bIns="0"/>
          <a:p>
            <a:pPr>
              <a:lnSpc>
                <a:spcPct val="100000"/>
              </a:lnSpc>
            </a:pPr>
            <a:r>
              <a:rPr b="0" lang="en-US" sz="1000" spc="-1" strike="noStrike">
                <a:solidFill>
                  <a:srgbClr val="000000"/>
                </a:solidFill>
                <a:latin typeface="Arial"/>
              </a:rPr>
              <a:t>Impedance Spectroscopy of Inkjet Printed Electrolyte-Gated Transistor</a:t>
            </a:r>
            <a:endParaRPr b="0" lang="en-US" sz="1000" spc="-1" strike="noStrike">
              <a:latin typeface="Times New Roman"/>
            </a:endParaRPr>
          </a:p>
        </p:txBody>
      </p:sp>
      <p:sp>
        <p:nvSpPr>
          <p:cNvPr id="181" name="PlaceHolder 5"/>
          <p:cNvSpPr>
            <a:spLocks noGrp="1"/>
          </p:cNvSpPr>
          <p:nvPr>
            <p:ph type="sldNum"/>
          </p:nvPr>
        </p:nvSpPr>
        <p:spPr>
          <a:xfrm>
            <a:off x="8705160" y="6419880"/>
            <a:ext cx="309240" cy="364680"/>
          </a:xfrm>
          <a:prstGeom prst="rect">
            <a:avLst/>
          </a:prstGeom>
        </p:spPr>
        <p:txBody>
          <a:bodyPr lIns="0" rIns="0" tIns="0" bIns="0"/>
          <a:p>
            <a:pPr algn="r">
              <a:lnSpc>
                <a:spcPct val="100000"/>
              </a:lnSpc>
            </a:pPr>
            <a:fld id="{F7069668-0276-47CF-B9DA-B29F0DE778A8}" type="slidenum">
              <a:rPr b="1" lang="en-US" sz="1000" spc="-1" strike="noStrike">
                <a:solidFill>
                  <a:srgbClr val="000000"/>
                </a:solidFill>
                <a:latin typeface="Arial"/>
              </a:rPr>
              <a:t>1</a:t>
            </a:fld>
            <a:endParaRPr b="0" lang="en-US" sz="1000" spc="-1" strike="noStrike">
              <a:latin typeface="Times New Roman"/>
            </a:endParaRPr>
          </a:p>
        </p:txBody>
      </p:sp>
      <p:sp>
        <p:nvSpPr>
          <p:cNvPr id="182" name="PlaceHolder 6"/>
          <p:cNvSpPr>
            <a:spLocks noGrp="1"/>
          </p:cNvSpPr>
          <p:nvPr>
            <p:ph type="ftr"/>
          </p:nvPr>
        </p:nvSpPr>
        <p:spPr>
          <a:xfrm>
            <a:off x="158400" y="6436800"/>
            <a:ext cx="4986000" cy="360000"/>
          </a:xfrm>
          <a:prstGeom prst="rect">
            <a:avLst/>
          </a:prstGeom>
        </p:spPr>
        <p:txBody>
          <a:bodyPr lIns="0" rIns="0" tIns="0" bIns="0"/>
          <a:p>
            <a:pPr>
              <a:lnSpc>
                <a:spcPct val="100000"/>
              </a:lnSpc>
            </a:pPr>
            <a:r>
              <a:rPr b="0" lang="en-US" sz="1000" spc="-1" strike="noStrike">
                <a:solidFill>
                  <a:srgbClr val="000000"/>
                </a:solidFill>
                <a:latin typeface="Arial"/>
              </a:rPr>
              <a:t>Dennis Weller</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Lst>
</p:sldMaster>
</file>

<file path=ppt/slides/_rels/slide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hyperlink" Target="http://stackoverflow.com/questions/3951808/using-googletest-in-eclipse-how"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624240" y="1530720"/>
            <a:ext cx="7930080" cy="1044720"/>
          </a:xfrm>
          <a:prstGeom prst="rect">
            <a:avLst/>
          </a:prstGeom>
          <a:noFill/>
          <a:ln w="9360">
            <a:noFill/>
          </a:ln>
        </p:spPr>
        <p:style>
          <a:lnRef idx="0"/>
          <a:fillRef idx="0"/>
          <a:effectRef idx="0"/>
          <a:fontRef idx="minor"/>
        </p:style>
        <p:txBody>
          <a:bodyPr lIns="0" rIns="0" tIns="0" bIns="0" anchor="b"/>
          <a:p>
            <a:pPr algn="ctr">
              <a:lnSpc>
                <a:spcPct val="90000"/>
              </a:lnSpc>
            </a:pPr>
            <a:r>
              <a:rPr b="1" lang="en-US" sz="2400" spc="-1" strike="noStrike">
                <a:solidFill>
                  <a:srgbClr val="000000"/>
                </a:solidFill>
                <a:latin typeface="Arial"/>
              </a:rPr>
              <a:t>Neural Network based Image Classification System  on Heterogeneous Platforms</a:t>
            </a:r>
            <a:endParaRPr b="0" lang="en-US" sz="2400" spc="-1" strike="noStrike">
              <a:latin typeface="Arial"/>
            </a:endParaRPr>
          </a:p>
        </p:txBody>
      </p:sp>
      <p:sp>
        <p:nvSpPr>
          <p:cNvPr id="226" name="CustomShape 2"/>
          <p:cNvSpPr/>
          <p:nvPr/>
        </p:nvSpPr>
        <p:spPr>
          <a:xfrm>
            <a:off x="2066400" y="2666520"/>
            <a:ext cx="5046120" cy="540000"/>
          </a:xfrm>
          <a:prstGeom prst="rect">
            <a:avLst/>
          </a:prstGeom>
          <a:noFill/>
          <a:ln w="9360">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rPr>
              <a:t>Linjuan Fan, Ibrahim Bouriga, Andres Stober, Bahaa Mahagne and Mehyar Cherni </a:t>
            </a:r>
            <a:endParaRPr b="0" lang="en-US" sz="1600" spc="-1" strike="noStrike">
              <a:latin typeface="Arial"/>
            </a:endParaRPr>
          </a:p>
        </p:txBody>
      </p:sp>
      <p:pic>
        <p:nvPicPr>
          <p:cNvPr id="227" name="Picture 3" descr=""/>
          <p:cNvPicPr/>
          <p:nvPr/>
        </p:nvPicPr>
        <p:blipFill>
          <a:blip r:embed="rId1"/>
          <a:stretch/>
        </p:blipFill>
        <p:spPr>
          <a:xfrm>
            <a:off x="7496280" y="231480"/>
            <a:ext cx="1299600" cy="999720"/>
          </a:xfrm>
          <a:prstGeom prst="rect">
            <a:avLst/>
          </a:prstGeom>
          <a:ln w="9360">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668440" y="6419880"/>
            <a:ext cx="309240" cy="364680"/>
          </a:xfrm>
          <a:prstGeom prst="rect">
            <a:avLst/>
          </a:prstGeom>
          <a:noFill/>
          <a:ln>
            <a:noFill/>
          </a:ln>
        </p:spPr>
        <p:txBody>
          <a:bodyPr lIns="0" rIns="0" tIns="0" bIns="0"/>
          <a:p>
            <a:pPr algn="r">
              <a:lnSpc>
                <a:spcPct val="100000"/>
              </a:lnSpc>
            </a:pPr>
            <a:fld id="{22752ABD-3DBA-43A7-83AA-3FB9F449EF64}" type="slidenum">
              <a:rPr b="1" lang="en-US" sz="1000" spc="-1" strike="noStrike">
                <a:solidFill>
                  <a:srgbClr val="000000"/>
                </a:solidFill>
                <a:latin typeface="Arial"/>
              </a:rPr>
              <a:t>1</a:t>
            </a:fld>
            <a:endParaRPr b="0" lang="en-US" sz="1000" spc="-1" strike="noStrike">
              <a:latin typeface="Times New Roman"/>
            </a:endParaRPr>
          </a:p>
        </p:txBody>
      </p:sp>
      <p:sp>
        <p:nvSpPr>
          <p:cNvPr id="260" name="TextShape 2"/>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Convolution Layer Test</a:t>
            </a:r>
            <a:endParaRPr b="0" lang="de-DE" sz="2800" spc="-1" strike="noStrike">
              <a:solidFill>
                <a:srgbClr val="000000"/>
              </a:solidFill>
              <a:latin typeface="Arial"/>
            </a:endParaRPr>
          </a:p>
        </p:txBody>
      </p:sp>
      <p:sp>
        <p:nvSpPr>
          <p:cNvPr id="261" name="TextShape 3"/>
          <p:cNvSpPr txBox="1"/>
          <p:nvPr/>
        </p:nvSpPr>
        <p:spPr>
          <a:xfrm>
            <a:off x="306360" y="1690200"/>
            <a:ext cx="8362080" cy="367596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In order to avoid any unexpected behaviour of the convolutional layer we apply different filters with different strides on the input. </a:t>
            </a: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Differentes paddings were also used by the input. </a:t>
            </a:r>
            <a:endParaRPr b="0" lang="de-DE" sz="2000" spc="-1" strike="noStrike">
              <a:solidFill>
                <a:srgbClr val="000000"/>
              </a:solidFill>
              <a:latin typeface="Arial"/>
            </a:endParaRPr>
          </a:p>
          <a:p>
            <a:pPr marL="357120" indent="-356760">
              <a:lnSpc>
                <a:spcPct val="100000"/>
              </a:lnSpc>
              <a:spcBef>
                <a:spcPts val="700"/>
              </a:spcBef>
              <a:buBlip>
                <a:blip r:embed="rId3"/>
              </a:buBlip>
            </a:pPr>
            <a:r>
              <a:rPr b="0" lang="de-DE" sz="2000" spc="-1" strike="noStrike">
                <a:solidFill>
                  <a:srgbClr val="000000"/>
                </a:solidFill>
                <a:latin typeface="Arial"/>
              </a:rPr>
              <a:t>However we model the image as a set of data and do not use real images in this approach, so that we can avoid interpreting graphical representation by the output. </a:t>
            </a:r>
            <a:endParaRPr b="0" lang="de-DE" sz="2000" spc="-1" strike="noStrike">
              <a:solidFill>
                <a:srgbClr val="000000"/>
              </a:solidFill>
              <a:latin typeface="Arial"/>
            </a:endParaRPr>
          </a:p>
          <a:p>
            <a:pPr marL="357120" indent="-356760">
              <a:lnSpc>
                <a:spcPct val="100000"/>
              </a:lnSpc>
              <a:spcBef>
                <a:spcPts val="700"/>
              </a:spcBef>
              <a:buBlip>
                <a:blip r:embed="rId4"/>
              </a:buBlip>
            </a:pPr>
            <a:r>
              <a:rPr b="0" lang="de-DE" sz="2000" spc="-1" strike="noStrike">
                <a:solidFill>
                  <a:srgbClr val="000000"/>
                </a:solidFill>
                <a:latin typeface="Arial"/>
              </a:rPr>
              <a:t>The data are represented as vectors of float. </a:t>
            </a:r>
            <a:endParaRPr b="0" lang="de-DE" sz="2000" spc="-1" strike="noStrike">
              <a:solidFill>
                <a:srgbClr val="000000"/>
              </a:solidFill>
              <a:latin typeface="Arial"/>
            </a:endParaRPr>
          </a:p>
          <a:p>
            <a:pPr marL="357120" indent="-356760">
              <a:lnSpc>
                <a:spcPct val="100000"/>
              </a:lnSpc>
              <a:spcBef>
                <a:spcPts val="700"/>
              </a:spcBef>
              <a:buBlip>
                <a:blip r:embed="rId5"/>
              </a:buBlip>
            </a:pPr>
            <a:r>
              <a:rPr b="0" lang="de-DE" sz="2000" spc="-1" strike="noStrike">
                <a:solidFill>
                  <a:srgbClr val="000000"/>
                </a:solidFill>
                <a:latin typeface="Arial"/>
              </a:rPr>
              <a:t>The expected output are calculated manually and compared to the one produced by the layer. </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62"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668440" y="6419880"/>
            <a:ext cx="309240" cy="364680"/>
          </a:xfrm>
          <a:prstGeom prst="rect">
            <a:avLst/>
          </a:prstGeom>
          <a:noFill/>
          <a:ln>
            <a:noFill/>
          </a:ln>
        </p:spPr>
        <p:txBody>
          <a:bodyPr lIns="0" rIns="0" tIns="0" bIns="0"/>
          <a:p>
            <a:pPr algn="r">
              <a:lnSpc>
                <a:spcPct val="100000"/>
              </a:lnSpc>
            </a:pPr>
            <a:fld id="{3ACDF93A-CED2-41FD-98CD-04F3B351426F}" type="slidenum">
              <a:rPr b="1" lang="en-US" sz="1000" spc="-1" strike="noStrike">
                <a:solidFill>
                  <a:srgbClr val="000000"/>
                </a:solidFill>
                <a:latin typeface="Arial"/>
              </a:rPr>
              <a:t>1</a:t>
            </a:fld>
            <a:endParaRPr b="0" lang="en-US" sz="1000" spc="-1" strike="noStrike">
              <a:latin typeface="Times New Roman"/>
            </a:endParaRPr>
          </a:p>
        </p:txBody>
      </p:sp>
      <p:sp>
        <p:nvSpPr>
          <p:cNvPr id="264" name="TextShape 2"/>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pic>
        <p:nvPicPr>
          <p:cNvPr id="265" name="Picture 7" descr=""/>
          <p:cNvPicPr/>
          <p:nvPr/>
        </p:nvPicPr>
        <p:blipFill>
          <a:blip r:embed="rId1"/>
          <a:stretch/>
        </p:blipFill>
        <p:spPr>
          <a:xfrm>
            <a:off x="903960" y="359280"/>
            <a:ext cx="6312600" cy="56710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668440" y="6419880"/>
            <a:ext cx="309240" cy="364680"/>
          </a:xfrm>
          <a:prstGeom prst="rect">
            <a:avLst/>
          </a:prstGeom>
          <a:noFill/>
          <a:ln>
            <a:noFill/>
          </a:ln>
        </p:spPr>
        <p:txBody>
          <a:bodyPr lIns="0" rIns="0" tIns="0" bIns="0"/>
          <a:p>
            <a:pPr algn="r">
              <a:lnSpc>
                <a:spcPct val="100000"/>
              </a:lnSpc>
            </a:pPr>
            <a:fld id="{A2C503F0-B133-4685-BEA5-91131734D0F2}" type="slidenum">
              <a:rPr b="1" lang="en-US" sz="1000" spc="-1" strike="noStrike">
                <a:solidFill>
                  <a:srgbClr val="000000"/>
                </a:solidFill>
                <a:latin typeface="Arial"/>
              </a:rPr>
              <a:t>1</a:t>
            </a:fld>
            <a:endParaRPr b="0" lang="en-US" sz="1000" spc="-1" strike="noStrike">
              <a:latin typeface="Times New Roman"/>
            </a:endParaRPr>
          </a:p>
        </p:txBody>
      </p:sp>
      <p:sp>
        <p:nvSpPr>
          <p:cNvPr id="267" name="TextShape 2"/>
          <p:cNvSpPr txBox="1"/>
          <p:nvPr/>
        </p:nvSpPr>
        <p:spPr>
          <a:xfrm>
            <a:off x="390600" y="333360"/>
            <a:ext cx="6911640" cy="561600"/>
          </a:xfrm>
          <a:prstGeom prst="rect">
            <a:avLst/>
          </a:prstGeom>
          <a:noFill/>
          <a:ln w="9360">
            <a:noFill/>
          </a:ln>
        </p:spPr>
        <p:txBody>
          <a:bodyPr lIns="0" rIns="0" tIns="0" bIns="0" anchor="b">
            <a:normAutofit/>
          </a:bodyPr>
          <a:p>
            <a:pPr>
              <a:lnSpc>
                <a:spcPct val="100000"/>
              </a:lnSpc>
            </a:pPr>
            <a:r>
              <a:rPr b="1" lang="de-DE" sz="2800" spc="-1" strike="noStrike">
                <a:solidFill>
                  <a:srgbClr val="000000"/>
                </a:solidFill>
                <a:latin typeface="Arial"/>
              </a:rPr>
              <a:t>Fully Connected Layer Test</a:t>
            </a:r>
            <a:endParaRPr b="0" lang="de-DE" sz="2800" spc="-1" strike="noStrike">
              <a:solidFill>
                <a:srgbClr val="000000"/>
              </a:solidFill>
              <a:latin typeface="Arial"/>
            </a:endParaRPr>
          </a:p>
        </p:txBody>
      </p:sp>
      <p:sp>
        <p:nvSpPr>
          <p:cNvPr id="268" name="TextShape 3"/>
          <p:cNvSpPr txBox="1"/>
          <p:nvPr/>
        </p:nvSpPr>
        <p:spPr>
          <a:xfrm>
            <a:off x="390600" y="1197360"/>
            <a:ext cx="8362080" cy="446256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This layer basically takes an input volume (whatever the output is of the conv or ReLU or pool layer preceding it) and outputs an N dimensional vector where N is the number of classes that the program has to choose from.</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for this test we have created this objects:</a:t>
            </a:r>
            <a:endParaRPr b="0" lang="de-DE" sz="2000" spc="-1" strike="noStrike">
              <a:solidFill>
                <a:srgbClr val="000000"/>
              </a:solidFill>
              <a:latin typeface="Arial"/>
            </a:endParaRPr>
          </a:p>
          <a:p>
            <a:pPr lvl="1" marL="790560" indent="-395640">
              <a:lnSpc>
                <a:spcPct val="100000"/>
              </a:lnSpc>
              <a:spcBef>
                <a:spcPts val="700"/>
              </a:spcBef>
              <a:buBlip>
                <a:blip r:embed="rId3"/>
              </a:buBlip>
            </a:pPr>
            <a:r>
              <a:rPr b="0" lang="de-DE" sz="1600" spc="-1" strike="noStrike">
                <a:solidFill>
                  <a:srgbClr val="000000"/>
                </a:solidFill>
                <a:latin typeface="Arial"/>
              </a:rPr>
              <a:t>weights: object of an Image </a:t>
            </a:r>
            <a:endParaRPr b="0" lang="de-DE" sz="1600" spc="-1" strike="noStrike">
              <a:solidFill>
                <a:srgbClr val="000000"/>
              </a:solidFill>
              <a:latin typeface="Arial"/>
            </a:endParaRPr>
          </a:p>
          <a:p>
            <a:pPr lvl="1" marL="790560" indent="-395640">
              <a:lnSpc>
                <a:spcPct val="100000"/>
              </a:lnSpc>
              <a:spcBef>
                <a:spcPts val="700"/>
              </a:spcBef>
              <a:buBlip>
                <a:blip r:embed="rId4"/>
              </a:buBlip>
            </a:pPr>
            <a:r>
              <a:rPr b="0" lang="de-DE" sz="1600" spc="-1" strike="noStrike">
                <a:solidFill>
                  <a:srgbClr val="000000"/>
                </a:solidFill>
                <a:latin typeface="Arial"/>
              </a:rPr>
              <a:t>fully_connected_layer: object of Fully Connected Layer class</a:t>
            </a:r>
            <a:endParaRPr b="0" lang="de-DE" sz="1600" spc="-1" strike="noStrike">
              <a:solidFill>
                <a:srgbClr val="000000"/>
              </a:solidFill>
              <a:latin typeface="Arial"/>
            </a:endParaRPr>
          </a:p>
          <a:p>
            <a:pPr lvl="1" marL="790560" indent="-395640">
              <a:lnSpc>
                <a:spcPct val="100000"/>
              </a:lnSpc>
              <a:spcBef>
                <a:spcPts val="700"/>
              </a:spcBef>
              <a:buBlip>
                <a:blip r:embed="rId5"/>
              </a:buBlip>
            </a:pPr>
            <a:r>
              <a:rPr b="0" lang="de-DE" sz="1600" spc="-1" strike="noStrike">
                <a:solidFill>
                  <a:srgbClr val="000000"/>
                </a:solidFill>
                <a:latin typeface="Arial"/>
              </a:rPr>
              <a:t>InputImage: input image</a:t>
            </a:r>
            <a:endParaRPr b="0" lang="de-DE" sz="1600" spc="-1" strike="noStrike">
              <a:solidFill>
                <a:srgbClr val="000000"/>
              </a:solidFill>
              <a:latin typeface="Arial"/>
            </a:endParaRPr>
          </a:p>
          <a:p>
            <a:pPr lvl="1" marL="790560" indent="-395640">
              <a:lnSpc>
                <a:spcPct val="100000"/>
              </a:lnSpc>
              <a:spcBef>
                <a:spcPts val="700"/>
              </a:spcBef>
              <a:buBlip>
                <a:blip r:embed="rId6"/>
              </a:buBlip>
            </a:pPr>
            <a:r>
              <a:rPr b="0" lang="de-DE" sz="1600" spc="-1" strike="noStrike">
                <a:solidFill>
                  <a:srgbClr val="000000"/>
                </a:solidFill>
                <a:latin typeface="Arial"/>
              </a:rPr>
              <a:t>expectedOutput: expected output</a:t>
            </a:r>
            <a:endParaRPr b="0" lang="de-DE" sz="1600" spc="-1" strike="noStrike">
              <a:solidFill>
                <a:srgbClr val="000000"/>
              </a:solidFill>
              <a:latin typeface="Arial"/>
            </a:endParaRPr>
          </a:p>
          <a:p>
            <a:pPr lvl="1" marL="790560" indent="-395640">
              <a:lnSpc>
                <a:spcPct val="100000"/>
              </a:lnSpc>
              <a:spcBef>
                <a:spcPts val="700"/>
              </a:spcBef>
              <a:buBlip>
                <a:blip r:embed="rId7"/>
              </a:buBlip>
            </a:pPr>
            <a:r>
              <a:rPr b="0" lang="de-DE" sz="1600" spc="-1" strike="noStrike">
                <a:solidFill>
                  <a:srgbClr val="000000"/>
                </a:solidFill>
                <a:latin typeface="Arial"/>
              </a:rPr>
              <a:t>outputFrom_Fully_connected_layer: output of the fully connected layer for the input image</a:t>
            </a:r>
            <a:endParaRPr b="0" lang="de-DE" sz="1600" spc="-1" strike="noStrike">
              <a:solidFill>
                <a:srgbClr val="000000"/>
              </a:solidFill>
              <a:latin typeface="Arial"/>
            </a:endParaRPr>
          </a:p>
          <a:p>
            <a:pPr>
              <a:lnSpc>
                <a:spcPct val="100000"/>
              </a:lnSpc>
              <a:spcBef>
                <a:spcPts val="700"/>
              </a:spcBef>
            </a:pPr>
            <a:endParaRPr b="0" lang="de-DE" sz="1600" spc="-1" strike="noStrike">
              <a:solidFill>
                <a:srgbClr val="000000"/>
              </a:solidFill>
              <a:latin typeface="Arial"/>
            </a:endParaRPr>
          </a:p>
          <a:p>
            <a:pPr>
              <a:lnSpc>
                <a:spcPct val="100000"/>
              </a:lnSpc>
              <a:spcBef>
                <a:spcPts val="700"/>
              </a:spcBef>
            </a:pPr>
            <a:endParaRPr b="0" lang="de-DE" sz="1600" spc="-1" strike="noStrike">
              <a:solidFill>
                <a:srgbClr val="000000"/>
              </a:solidFill>
              <a:latin typeface="Arial"/>
            </a:endParaRPr>
          </a:p>
        </p:txBody>
      </p:sp>
      <p:sp>
        <p:nvSpPr>
          <p:cNvPr id="269"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8668440" y="6419880"/>
            <a:ext cx="309240" cy="364680"/>
          </a:xfrm>
          <a:prstGeom prst="rect">
            <a:avLst/>
          </a:prstGeom>
          <a:noFill/>
          <a:ln>
            <a:noFill/>
          </a:ln>
        </p:spPr>
        <p:txBody>
          <a:bodyPr lIns="0" rIns="0" tIns="0" bIns="0"/>
          <a:p>
            <a:pPr algn="r">
              <a:lnSpc>
                <a:spcPct val="100000"/>
              </a:lnSpc>
            </a:pPr>
            <a:fld id="{E6BFAB33-7954-47FA-B177-8EA19ADB4495}" type="slidenum">
              <a:rPr b="1" lang="en-US" sz="1000" spc="-1" strike="noStrike">
                <a:solidFill>
                  <a:srgbClr val="000000"/>
                </a:solidFill>
                <a:latin typeface="Arial"/>
              </a:rPr>
              <a:t>1</a:t>
            </a:fld>
            <a:endParaRPr b="0" lang="en-US" sz="1000" spc="-1" strike="noStrike">
              <a:latin typeface="Times New Roman"/>
            </a:endParaRPr>
          </a:p>
        </p:txBody>
      </p:sp>
      <p:sp>
        <p:nvSpPr>
          <p:cNvPr id="271" name="TextShape 2"/>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pic>
        <p:nvPicPr>
          <p:cNvPr id="272" name="Picture 10" descr=""/>
          <p:cNvPicPr/>
          <p:nvPr/>
        </p:nvPicPr>
        <p:blipFill>
          <a:blip r:embed="rId1"/>
          <a:stretch/>
        </p:blipFill>
        <p:spPr>
          <a:xfrm>
            <a:off x="707400" y="549360"/>
            <a:ext cx="6763320" cy="5477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Max Pooling Layer Test</a:t>
            </a:r>
            <a:endParaRPr b="0" lang="de-DE" sz="2800" spc="-1" strike="noStrike">
              <a:solidFill>
                <a:srgbClr val="000000"/>
              </a:solidFill>
              <a:latin typeface="Arial"/>
            </a:endParaRPr>
          </a:p>
        </p:txBody>
      </p:sp>
      <p:sp>
        <p:nvSpPr>
          <p:cNvPr id="274" name="TextShape 2"/>
          <p:cNvSpPr txBox="1"/>
          <p:nvPr/>
        </p:nvSpPr>
        <p:spPr>
          <a:xfrm>
            <a:off x="392040" y="1198440"/>
            <a:ext cx="8356320" cy="4893840"/>
          </a:xfrm>
          <a:prstGeom prst="rect">
            <a:avLst/>
          </a:prstGeom>
          <a:noFill/>
          <a:ln w="9360">
            <a:noFill/>
          </a:ln>
        </p:spPr>
        <p:txBody>
          <a:bodyPr lIns="0" rIns="0" tIns="0" bIns="0"/>
          <a:p>
            <a:pPr marL="357120" indent="-356760">
              <a:lnSpc>
                <a:spcPct val="100000"/>
              </a:lnSpc>
              <a:spcBef>
                <a:spcPts val="700"/>
              </a:spcBef>
              <a:buBlip>
                <a:blip r:embed="rId1"/>
              </a:buBlip>
            </a:pPr>
            <a:r>
              <a:rPr b="0" lang="de-DE" sz="2000" spc="-1" strike="noStrike">
                <a:solidFill>
                  <a:srgbClr val="000000"/>
                </a:solidFill>
                <a:latin typeface="Arial"/>
              </a:rPr>
              <a:t>Its function is to progressively reduce the spatial size of the representation to reduce the amount of parameters and computation in the network, and hence to also control overfitting. </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For this test have we created:</a:t>
            </a:r>
            <a:endParaRPr b="0" lang="de-DE" sz="2000" spc="-1" strike="noStrike">
              <a:solidFill>
                <a:srgbClr val="000000"/>
              </a:solidFill>
              <a:latin typeface="Arial"/>
            </a:endParaRPr>
          </a:p>
          <a:p>
            <a:pPr lvl="1" marL="790560" indent="-395640">
              <a:lnSpc>
                <a:spcPct val="100000"/>
              </a:lnSpc>
              <a:spcBef>
                <a:spcPts val="700"/>
              </a:spcBef>
              <a:buBlip>
                <a:blip r:embed="rId3"/>
              </a:buBlip>
            </a:pPr>
            <a:r>
              <a:rPr b="0" lang="de-DE" sz="1600" spc="-1" strike="noStrike">
                <a:solidFill>
                  <a:srgbClr val="000000"/>
                </a:solidFill>
                <a:latin typeface="Arial"/>
              </a:rPr>
              <a:t> </a:t>
            </a:r>
            <a:r>
              <a:rPr b="0" lang="de-DE" sz="1600" spc="-1" strike="noStrike">
                <a:solidFill>
                  <a:srgbClr val="000000"/>
                </a:solidFill>
                <a:latin typeface="Arial"/>
              </a:rPr>
              <a:t>input image, </a:t>
            </a:r>
            <a:endParaRPr b="0" lang="de-DE" sz="1600" spc="-1" strike="noStrike">
              <a:solidFill>
                <a:srgbClr val="000000"/>
              </a:solidFill>
              <a:latin typeface="Arial"/>
            </a:endParaRPr>
          </a:p>
          <a:p>
            <a:pPr lvl="1" marL="790560" indent="-395640">
              <a:lnSpc>
                <a:spcPct val="100000"/>
              </a:lnSpc>
              <a:spcBef>
                <a:spcPts val="700"/>
              </a:spcBef>
              <a:buBlip>
                <a:blip r:embed="rId4"/>
              </a:buBlip>
            </a:pPr>
            <a:r>
              <a:rPr b="0" lang="de-DE" sz="1600" spc="-1" strike="noStrike">
                <a:solidFill>
                  <a:srgbClr val="000000"/>
                </a:solidFill>
                <a:latin typeface="Arial"/>
              </a:rPr>
              <a:t>expected output </a:t>
            </a:r>
            <a:endParaRPr b="0" lang="de-DE" sz="1600" spc="-1" strike="noStrike">
              <a:solidFill>
                <a:srgbClr val="000000"/>
              </a:solidFill>
              <a:latin typeface="Arial"/>
            </a:endParaRPr>
          </a:p>
          <a:p>
            <a:pPr lvl="1" marL="790560" indent="-395640">
              <a:lnSpc>
                <a:spcPct val="100000"/>
              </a:lnSpc>
              <a:spcBef>
                <a:spcPts val="700"/>
              </a:spcBef>
              <a:buBlip>
                <a:blip r:embed="rId5"/>
              </a:buBlip>
            </a:pPr>
            <a:r>
              <a:rPr b="0" lang="de-DE" sz="1600" spc="-1" strike="noStrike">
                <a:solidFill>
                  <a:srgbClr val="000000"/>
                </a:solidFill>
                <a:latin typeface="Arial"/>
              </a:rPr>
              <a:t>object of max pool layer</a:t>
            </a:r>
            <a:endParaRPr b="0" lang="de-DE" sz="1600" spc="-1" strike="noStrike">
              <a:solidFill>
                <a:srgbClr val="000000"/>
              </a:solidFill>
              <a:latin typeface="Arial"/>
            </a:endParaRPr>
          </a:p>
          <a:p>
            <a:endParaRPr b="0" lang="de-DE" sz="1600" spc="-1" strike="noStrike">
              <a:solidFill>
                <a:srgbClr val="000000"/>
              </a:solidFill>
              <a:latin typeface="Arial"/>
            </a:endParaRPr>
          </a:p>
          <a:p>
            <a:pPr marL="357120" indent="-356760">
              <a:lnSpc>
                <a:spcPct val="100000"/>
              </a:lnSpc>
              <a:spcBef>
                <a:spcPts val="700"/>
              </a:spcBef>
              <a:buBlip>
                <a:blip r:embed="rId6"/>
              </a:buBlip>
            </a:pPr>
            <a:r>
              <a:rPr b="0" lang="de-DE" sz="2000" spc="-1" strike="noStrike">
                <a:solidFill>
                  <a:srgbClr val="000000"/>
                </a:solidFill>
                <a:latin typeface="Arial"/>
              </a:rPr>
              <a:t>After adding the data for each object we tested with (ASSERT_EQ) if the output of the max pool layer as we expect it in the output that we created. </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75" name="TextShape 3"/>
          <p:cNvSpPr txBox="1"/>
          <p:nvPr/>
        </p:nvSpPr>
        <p:spPr>
          <a:xfrm>
            <a:off x="8668440" y="6419880"/>
            <a:ext cx="309240" cy="364680"/>
          </a:xfrm>
          <a:prstGeom prst="rect">
            <a:avLst/>
          </a:prstGeom>
          <a:noFill/>
          <a:ln>
            <a:noFill/>
          </a:ln>
        </p:spPr>
        <p:txBody>
          <a:bodyPr lIns="0" rIns="0" tIns="0" bIns="0"/>
          <a:p>
            <a:pPr algn="r">
              <a:lnSpc>
                <a:spcPct val="100000"/>
              </a:lnSpc>
            </a:pPr>
            <a:fld id="{1730012E-7313-4439-8F66-5B3DD44A2906}" type="slidenum">
              <a:rPr b="1" lang="en-US" sz="1000" spc="-1" strike="noStrike">
                <a:solidFill>
                  <a:srgbClr val="000000"/>
                </a:solidFill>
                <a:latin typeface="Arial"/>
              </a:rPr>
              <a:t>1</a:t>
            </a:fld>
            <a:endParaRPr b="0" lang="en-US" sz="1000" spc="-1" strike="noStrike">
              <a:latin typeface="Times New Roman"/>
            </a:endParaRPr>
          </a:p>
        </p:txBody>
      </p:sp>
      <p:sp>
        <p:nvSpPr>
          <p:cNvPr id="276"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8668440" y="6419880"/>
            <a:ext cx="309240" cy="364680"/>
          </a:xfrm>
          <a:prstGeom prst="rect">
            <a:avLst/>
          </a:prstGeom>
          <a:noFill/>
          <a:ln>
            <a:noFill/>
          </a:ln>
        </p:spPr>
        <p:txBody>
          <a:bodyPr lIns="0" rIns="0" tIns="0" bIns="0"/>
          <a:p>
            <a:pPr algn="r">
              <a:lnSpc>
                <a:spcPct val="100000"/>
              </a:lnSpc>
            </a:pPr>
            <a:fld id="{1C9DC4F5-6989-4BDE-A3F5-FDDC523FEE55}" type="slidenum">
              <a:rPr b="1" lang="en-US" sz="1000" spc="-1" strike="noStrike">
                <a:solidFill>
                  <a:srgbClr val="000000"/>
                </a:solidFill>
                <a:latin typeface="Arial"/>
              </a:rPr>
              <a:t>1</a:t>
            </a:fld>
            <a:endParaRPr b="0" lang="en-US" sz="1000" spc="-1" strike="noStrike">
              <a:latin typeface="Times New Roman"/>
            </a:endParaRPr>
          </a:p>
        </p:txBody>
      </p:sp>
      <p:sp>
        <p:nvSpPr>
          <p:cNvPr id="278" name="TextShape 2"/>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pic>
        <p:nvPicPr>
          <p:cNvPr id="279" name="Picture 3" descr=""/>
          <p:cNvPicPr/>
          <p:nvPr/>
        </p:nvPicPr>
        <p:blipFill>
          <a:blip r:embed="rId1"/>
          <a:stretch/>
        </p:blipFill>
        <p:spPr>
          <a:xfrm>
            <a:off x="321120" y="3202920"/>
            <a:ext cx="8065800" cy="3086640"/>
          </a:xfrm>
          <a:prstGeom prst="rect">
            <a:avLst/>
          </a:prstGeom>
          <a:ln>
            <a:noFill/>
          </a:ln>
        </p:spPr>
      </p:pic>
      <p:pic>
        <p:nvPicPr>
          <p:cNvPr id="280" name="Picture 5" descr=""/>
          <p:cNvPicPr/>
          <p:nvPr/>
        </p:nvPicPr>
        <p:blipFill>
          <a:blip r:embed="rId2"/>
          <a:stretch/>
        </p:blipFill>
        <p:spPr>
          <a:xfrm>
            <a:off x="212400" y="219240"/>
            <a:ext cx="4881960" cy="2221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Local Response Normalization Layer</a:t>
            </a:r>
            <a:endParaRPr b="0" lang="de-DE" sz="2800" spc="-1" strike="noStrike">
              <a:solidFill>
                <a:srgbClr val="000000"/>
              </a:solidFill>
              <a:latin typeface="Arial"/>
            </a:endParaRPr>
          </a:p>
        </p:txBody>
      </p:sp>
      <p:sp>
        <p:nvSpPr>
          <p:cNvPr id="282" name="TextShape 2"/>
          <p:cNvSpPr txBox="1"/>
          <p:nvPr/>
        </p:nvSpPr>
        <p:spPr>
          <a:xfrm>
            <a:off x="392040" y="1198440"/>
            <a:ext cx="8356320" cy="4893840"/>
          </a:xfrm>
          <a:prstGeom prst="rect">
            <a:avLst/>
          </a:prstGeom>
          <a:noFill/>
          <a:ln w="9360">
            <a:noFill/>
          </a:ln>
        </p:spPr>
        <p:txBody>
          <a:bodyPr lIns="0" rIns="0" tIns="0" bIns="0"/>
          <a:p>
            <a:pPr marL="357120" indent="-356760">
              <a:lnSpc>
                <a:spcPct val="100000"/>
              </a:lnSpc>
              <a:spcBef>
                <a:spcPts val="700"/>
              </a:spcBef>
              <a:buBlip>
                <a:blip r:embed="rId1"/>
              </a:buBlip>
            </a:pPr>
            <a:r>
              <a:rPr b="0" lang="de-DE" sz="2000" spc="-1" strike="noStrike">
                <a:solidFill>
                  <a:srgbClr val="000000"/>
                </a:solidFill>
                <a:latin typeface="Arial"/>
              </a:rPr>
              <a:t>This layer performs a kind of “lateral inhibition” by normalizing over local input regions. In across_channels mode, the local regions extend across nearby channels, but have no spatial extent.</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For this test we have created this object:</a:t>
            </a:r>
            <a:endParaRPr b="0" lang="de-DE" sz="2000" spc="-1" strike="noStrike">
              <a:solidFill>
                <a:srgbClr val="000000"/>
              </a:solidFill>
              <a:latin typeface="Arial"/>
            </a:endParaRPr>
          </a:p>
          <a:p>
            <a:pPr lvl="1" marL="790560" indent="-395640">
              <a:lnSpc>
                <a:spcPct val="100000"/>
              </a:lnSpc>
              <a:spcBef>
                <a:spcPts val="700"/>
              </a:spcBef>
              <a:buBlip>
                <a:blip r:embed="rId3"/>
              </a:buBlip>
            </a:pPr>
            <a:r>
              <a:rPr b="0" lang="de-DE" sz="1600" spc="-1" strike="noStrike">
                <a:solidFill>
                  <a:srgbClr val="000000"/>
                </a:solidFill>
                <a:latin typeface="Arial"/>
              </a:rPr>
              <a:t>lrn: object of local response normalization layer      </a:t>
            </a:r>
            <a:endParaRPr b="0" lang="de-DE" sz="1600" spc="-1" strike="noStrike">
              <a:solidFill>
                <a:srgbClr val="000000"/>
              </a:solidFill>
              <a:latin typeface="Arial"/>
            </a:endParaRPr>
          </a:p>
          <a:p>
            <a:pPr lvl="1" marL="790560" indent="-395640">
              <a:lnSpc>
                <a:spcPct val="100000"/>
              </a:lnSpc>
              <a:spcBef>
                <a:spcPts val="700"/>
              </a:spcBef>
              <a:buBlip>
                <a:blip r:embed="rId4"/>
              </a:buBlip>
            </a:pPr>
            <a:r>
              <a:rPr b="0" lang="de-DE" sz="1600" spc="-1" strike="noStrike">
                <a:solidFill>
                  <a:srgbClr val="000000"/>
                </a:solidFill>
                <a:latin typeface="Arial"/>
              </a:rPr>
              <a:t>input: input image in size 2x2x2x1       </a:t>
            </a:r>
            <a:endParaRPr b="0" lang="de-DE" sz="1600" spc="-1" strike="noStrike">
              <a:solidFill>
                <a:srgbClr val="000000"/>
              </a:solidFill>
              <a:latin typeface="Arial"/>
            </a:endParaRPr>
          </a:p>
          <a:p>
            <a:pPr lvl="1" marL="790560" indent="-395640">
              <a:lnSpc>
                <a:spcPct val="100000"/>
              </a:lnSpc>
              <a:spcBef>
                <a:spcPts val="700"/>
              </a:spcBef>
              <a:buBlip>
                <a:blip r:embed="rId5"/>
              </a:buBlip>
            </a:pPr>
            <a:r>
              <a:rPr b="0" lang="de-DE" sz="1600" spc="-1" strike="noStrike">
                <a:solidFill>
                  <a:srgbClr val="000000"/>
                </a:solidFill>
                <a:latin typeface="Arial"/>
              </a:rPr>
              <a:t>expectedOutput</a:t>
            </a:r>
            <a:r>
              <a:rPr b="0" lang="de-DE" sz="1600" spc="-1" strike="noStrike">
                <a:solidFill>
                  <a:srgbClr val="000000"/>
                </a:solidFill>
                <a:latin typeface="Arial"/>
              </a:rPr>
              <a:t>：</a:t>
            </a:r>
            <a:r>
              <a:rPr b="0" lang="de-DE" sz="1600" spc="-1" strike="noStrike">
                <a:solidFill>
                  <a:srgbClr val="000000"/>
                </a:solidFill>
                <a:latin typeface="Arial"/>
              </a:rPr>
              <a:t>expected output       </a:t>
            </a:r>
            <a:endParaRPr b="0" lang="de-DE" sz="1600" spc="-1" strike="noStrike">
              <a:solidFill>
                <a:srgbClr val="000000"/>
              </a:solidFill>
              <a:latin typeface="Arial"/>
            </a:endParaRPr>
          </a:p>
          <a:p>
            <a:pPr lvl="1" marL="790560" indent="-395640">
              <a:lnSpc>
                <a:spcPct val="100000"/>
              </a:lnSpc>
              <a:spcBef>
                <a:spcPts val="700"/>
              </a:spcBef>
              <a:buBlip>
                <a:blip r:embed="rId6"/>
              </a:buBlip>
            </a:pPr>
            <a:r>
              <a:rPr b="0" lang="de-DE" sz="1600" spc="-1" strike="noStrike">
                <a:solidFill>
                  <a:srgbClr val="000000"/>
                </a:solidFill>
                <a:latin typeface="Arial"/>
              </a:rPr>
              <a:t>output: output after applying forward_layer method </a:t>
            </a:r>
            <a:endParaRPr b="0" lang="de-DE" sz="1600" spc="-1" strike="noStrike">
              <a:solidFill>
                <a:srgbClr val="000000"/>
              </a:solidFill>
              <a:latin typeface="Arial"/>
            </a:endParaRPr>
          </a:p>
          <a:p>
            <a:pPr>
              <a:lnSpc>
                <a:spcPct val="100000"/>
              </a:lnSpc>
              <a:spcBef>
                <a:spcPts val="700"/>
              </a:spcBef>
            </a:pPr>
            <a:endParaRPr b="0" lang="de-DE" sz="1600" spc="-1" strike="noStrike">
              <a:solidFill>
                <a:srgbClr val="000000"/>
              </a:solidFill>
              <a:latin typeface="Arial"/>
            </a:endParaRPr>
          </a:p>
          <a:p>
            <a:pPr>
              <a:lnSpc>
                <a:spcPct val="100000"/>
              </a:lnSpc>
              <a:spcBef>
                <a:spcPts val="700"/>
              </a:spcBef>
            </a:pPr>
            <a:endParaRPr b="0" lang="de-DE" sz="1600" spc="-1" strike="noStrike">
              <a:solidFill>
                <a:srgbClr val="000000"/>
              </a:solidFill>
              <a:latin typeface="Arial"/>
            </a:endParaRPr>
          </a:p>
          <a:p>
            <a:endParaRPr b="0" lang="de-DE" sz="1600" spc="-1" strike="noStrike">
              <a:solidFill>
                <a:srgbClr val="000000"/>
              </a:solidFill>
              <a:latin typeface="Arial"/>
            </a:endParaRPr>
          </a:p>
          <a:p>
            <a:pPr marL="357120" indent="-356760">
              <a:lnSpc>
                <a:spcPct val="100000"/>
              </a:lnSpc>
              <a:spcBef>
                <a:spcPts val="700"/>
              </a:spcBef>
            </a:pPr>
            <a:endParaRPr b="0" lang="de-DE" sz="1600" spc="-1" strike="noStrike">
              <a:solidFill>
                <a:srgbClr val="000000"/>
              </a:solidFill>
              <a:latin typeface="Arial"/>
            </a:endParaRPr>
          </a:p>
          <a:p>
            <a:pPr marL="357120" indent="-356760">
              <a:lnSpc>
                <a:spcPct val="100000"/>
              </a:lnSpc>
              <a:spcBef>
                <a:spcPts val="700"/>
              </a:spcBef>
            </a:pPr>
            <a:endParaRPr b="0" lang="de-DE" sz="1600" spc="-1" strike="noStrike">
              <a:solidFill>
                <a:srgbClr val="000000"/>
              </a:solidFill>
              <a:latin typeface="Arial"/>
            </a:endParaRPr>
          </a:p>
        </p:txBody>
      </p:sp>
      <p:sp>
        <p:nvSpPr>
          <p:cNvPr id="283" name="TextShape 3"/>
          <p:cNvSpPr txBox="1"/>
          <p:nvPr/>
        </p:nvSpPr>
        <p:spPr>
          <a:xfrm>
            <a:off x="8668440" y="6419880"/>
            <a:ext cx="309240" cy="364680"/>
          </a:xfrm>
          <a:prstGeom prst="rect">
            <a:avLst/>
          </a:prstGeom>
          <a:noFill/>
          <a:ln>
            <a:noFill/>
          </a:ln>
        </p:spPr>
        <p:txBody>
          <a:bodyPr lIns="0" rIns="0" tIns="0" bIns="0"/>
          <a:p>
            <a:pPr algn="r">
              <a:lnSpc>
                <a:spcPct val="100000"/>
              </a:lnSpc>
            </a:pPr>
            <a:fld id="{702CB7F1-79C2-4883-A444-C47452E745BF}" type="slidenum">
              <a:rPr b="1" lang="en-US" sz="1000" spc="-1" strike="noStrike">
                <a:solidFill>
                  <a:srgbClr val="000000"/>
                </a:solidFill>
                <a:latin typeface="Arial"/>
              </a:rPr>
              <a:t>1</a:t>
            </a:fld>
            <a:endParaRPr b="0" lang="en-US" sz="1000" spc="-1" strike="noStrike">
              <a:latin typeface="Times New Roman"/>
            </a:endParaRPr>
          </a:p>
        </p:txBody>
      </p:sp>
      <p:sp>
        <p:nvSpPr>
          <p:cNvPr id="284"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90600" y="333360"/>
            <a:ext cx="6911640" cy="561600"/>
          </a:xfrm>
          <a:prstGeom prst="rect">
            <a:avLst/>
          </a:prstGeom>
          <a:noFill/>
          <a:ln w="9360">
            <a:noFill/>
          </a:ln>
        </p:spPr>
        <p:txBody>
          <a:bodyPr lIns="0" rIns="0" tIns="0" bIns="0" anchor="b"/>
          <a:p>
            <a:endParaRPr b="0" lang="de-DE" sz="2600" spc="-1" strike="noStrike">
              <a:solidFill>
                <a:srgbClr val="000000"/>
              </a:solidFill>
              <a:latin typeface="Arial"/>
            </a:endParaRPr>
          </a:p>
        </p:txBody>
      </p:sp>
      <p:sp>
        <p:nvSpPr>
          <p:cNvPr id="286" name="TextShape 2"/>
          <p:cNvSpPr txBox="1"/>
          <p:nvPr/>
        </p:nvSpPr>
        <p:spPr>
          <a:xfrm>
            <a:off x="8680680" y="6444000"/>
            <a:ext cx="309240" cy="364680"/>
          </a:xfrm>
          <a:prstGeom prst="rect">
            <a:avLst/>
          </a:prstGeom>
          <a:noFill/>
          <a:ln>
            <a:noFill/>
          </a:ln>
        </p:spPr>
        <p:txBody>
          <a:bodyPr lIns="0" rIns="0" tIns="0" bIns="0"/>
          <a:p>
            <a:pPr algn="r">
              <a:lnSpc>
                <a:spcPct val="100000"/>
              </a:lnSpc>
            </a:pPr>
            <a:fld id="{CB9DB12A-55E5-456B-A810-314B26E479D5}" type="slidenum">
              <a:rPr b="1" lang="en-US" sz="1000" spc="-1" strike="noStrike">
                <a:solidFill>
                  <a:srgbClr val="000000"/>
                </a:solidFill>
                <a:latin typeface="Arial"/>
              </a:rPr>
              <a:t>1</a:t>
            </a:fld>
            <a:endParaRPr b="0" lang="en-US" sz="1000" spc="-1" strike="noStrike">
              <a:latin typeface="Times New Roman"/>
            </a:endParaRPr>
          </a:p>
        </p:txBody>
      </p:sp>
      <p:pic>
        <p:nvPicPr>
          <p:cNvPr id="287" name="内容占位符 6" descr=""/>
          <p:cNvPicPr/>
          <p:nvPr/>
        </p:nvPicPr>
        <p:blipFill>
          <a:blip r:embed="rId1"/>
          <a:stretch/>
        </p:blipFill>
        <p:spPr>
          <a:xfrm>
            <a:off x="281520" y="234000"/>
            <a:ext cx="7395120" cy="6090120"/>
          </a:xfrm>
          <a:prstGeom prst="rect">
            <a:avLst/>
          </a:prstGeom>
          <a:ln w="9360">
            <a:noFill/>
          </a:ln>
        </p:spPr>
      </p:pic>
      <p:sp>
        <p:nvSpPr>
          <p:cNvPr id="288" name="TextShape 3"/>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Input Output Management</a:t>
            </a:r>
            <a:endParaRPr b="0" lang="de-DE" sz="2800" spc="-1" strike="noStrike">
              <a:solidFill>
                <a:srgbClr val="000000"/>
              </a:solidFill>
              <a:latin typeface="Arial"/>
            </a:endParaRPr>
          </a:p>
        </p:txBody>
      </p:sp>
      <p:sp>
        <p:nvSpPr>
          <p:cNvPr id="290" name="TextShape 2"/>
          <p:cNvSpPr txBox="1"/>
          <p:nvPr/>
        </p:nvSpPr>
        <p:spPr>
          <a:xfrm>
            <a:off x="392040" y="1198440"/>
            <a:ext cx="8356320" cy="4893840"/>
          </a:xfrm>
          <a:prstGeom prst="rect">
            <a:avLst/>
          </a:prstGeom>
          <a:noFill/>
          <a:ln w="9360">
            <a:noFill/>
          </a:ln>
        </p:spPr>
        <p:txBody>
          <a:bodyPr lIns="0" rIns="0" tIns="0" bIns="0"/>
          <a:p>
            <a:pPr>
              <a:lnSpc>
                <a:spcPct val="100000"/>
              </a:lnSpc>
              <a:spcBef>
                <a:spcPts val="700"/>
              </a:spcBef>
            </a:pPr>
            <a:endParaRPr b="0" lang="de-DE" sz="2800" spc="-1" strike="noStrike">
              <a:solidFill>
                <a:srgbClr val="000000"/>
              </a:solidFill>
              <a:latin typeface="Arial"/>
            </a:endParaRPr>
          </a:p>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These classes work directly with the user interface, and provide through it the input images and platforms, as well as the mode to the back end , and offer access to the results, whether seperately, or aggregated</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91" name="TextShape 3"/>
          <p:cNvSpPr txBox="1"/>
          <p:nvPr/>
        </p:nvSpPr>
        <p:spPr>
          <a:xfrm>
            <a:off x="8668440" y="6419880"/>
            <a:ext cx="309240" cy="364680"/>
          </a:xfrm>
          <a:prstGeom prst="rect">
            <a:avLst/>
          </a:prstGeom>
          <a:noFill/>
          <a:ln>
            <a:noFill/>
          </a:ln>
        </p:spPr>
        <p:txBody>
          <a:bodyPr lIns="0" rIns="0" tIns="0" bIns="0"/>
          <a:p>
            <a:pPr algn="r">
              <a:lnSpc>
                <a:spcPct val="100000"/>
              </a:lnSpc>
            </a:pPr>
            <a:fld id="{2004DF94-2D49-4CC4-8530-84F10A54FF99}" type="slidenum">
              <a:rPr b="1" lang="en-US" sz="1000" spc="-1" strike="noStrike">
                <a:solidFill>
                  <a:srgbClr val="000000"/>
                </a:solidFill>
                <a:latin typeface="Arial"/>
              </a:rPr>
              <a:t>1</a:t>
            </a:fld>
            <a:endParaRPr b="0" lang="en-US" sz="1000" spc="-1" strike="noStrike">
              <a:latin typeface="Times New Roman"/>
            </a:endParaRPr>
          </a:p>
        </p:txBody>
      </p:sp>
      <p:sp>
        <p:nvSpPr>
          <p:cNvPr id="292"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Assistant</a:t>
            </a:r>
            <a:endParaRPr b="0" lang="de-DE" sz="2800" spc="-1" strike="noStrike">
              <a:solidFill>
                <a:srgbClr val="000000"/>
              </a:solidFill>
              <a:latin typeface="Arial"/>
            </a:endParaRPr>
          </a:p>
        </p:txBody>
      </p:sp>
      <p:sp>
        <p:nvSpPr>
          <p:cNvPr id="294" name="TextShape 2"/>
          <p:cNvSpPr txBox="1"/>
          <p:nvPr/>
        </p:nvSpPr>
        <p:spPr>
          <a:xfrm>
            <a:off x="392040" y="1198440"/>
            <a:ext cx="4415040" cy="3331440"/>
          </a:xfrm>
          <a:prstGeom prst="rect">
            <a:avLst/>
          </a:prstGeom>
          <a:noFill/>
          <a:ln w="9360">
            <a:noFill/>
          </a:ln>
        </p:spPr>
        <p:txBody>
          <a:bodyPr lIns="0" rIns="0" tIns="0" bIns="0">
            <a:normAutofit/>
          </a:bodyPr>
          <a:p>
            <a:pPr marL="357120" indent="-356760">
              <a:lnSpc>
                <a:spcPct val="100000"/>
              </a:lnSpc>
              <a:spcBef>
                <a:spcPts val="700"/>
              </a:spcBef>
              <a:buBlip>
                <a:blip r:embed="rId1"/>
              </a:buBlip>
            </a:pPr>
            <a:r>
              <a:rPr b="0" lang="de-DE" sz="2000" spc="-1" strike="noStrike">
                <a:solidFill>
                  <a:srgbClr val="000000"/>
                </a:solidFill>
                <a:latin typeface="Arial"/>
              </a:rPr>
              <a:t>The assistant has the input images</a:t>
            </a:r>
            <a:endParaRPr b="0" lang="de-DE" sz="2000" spc="-1" strike="noStrike">
              <a:solidFill>
                <a:srgbClr val="000000"/>
              </a:solidFill>
              <a:latin typeface="Arial"/>
            </a:endParaRPr>
          </a:p>
          <a:p>
            <a:pPr>
              <a:lnSpc>
                <a:spcPct val="100000"/>
              </a:lnSpc>
              <a:spcBef>
                <a:spcPts val="700"/>
              </a:spcBef>
            </a:pPr>
            <a:r>
              <a:rPr b="0" lang="de-DE" sz="2000" spc="-1" strike="noStrike">
                <a:solidFill>
                  <a:srgbClr val="000000"/>
                </a:solidFill>
                <a:latin typeface="Arial"/>
              </a:rPr>
              <a:t>stored in a map, with their respective </a:t>
            </a:r>
            <a:endParaRPr b="0" lang="de-DE" sz="2000" spc="-1" strike="noStrike">
              <a:solidFill>
                <a:srgbClr val="000000"/>
              </a:solidFill>
              <a:latin typeface="Arial"/>
            </a:endParaRPr>
          </a:p>
          <a:p>
            <a:pPr algn="just">
              <a:lnSpc>
                <a:spcPct val="100000"/>
              </a:lnSpc>
              <a:spcBef>
                <a:spcPts val="700"/>
              </a:spcBef>
            </a:pPr>
            <a:r>
              <a:rPr b="0" lang="de-DE" sz="2000" spc="-1" strike="noStrike">
                <a:solidFill>
                  <a:srgbClr val="000000"/>
                </a:solidFill>
                <a:latin typeface="Arial"/>
              </a:rPr>
              <a:t>paths</a:t>
            </a:r>
            <a:endParaRPr b="0" lang="de-DE" sz="2000" spc="-1" strike="noStrike">
              <a:solidFill>
                <a:srgbClr val="000000"/>
              </a:solidFill>
              <a:latin typeface="Arial"/>
            </a:endParaRPr>
          </a:p>
        </p:txBody>
      </p:sp>
      <p:sp>
        <p:nvSpPr>
          <p:cNvPr id="295" name="TextShape 3"/>
          <p:cNvSpPr txBox="1"/>
          <p:nvPr/>
        </p:nvSpPr>
        <p:spPr>
          <a:xfrm>
            <a:off x="8668440" y="6419880"/>
            <a:ext cx="309240" cy="364680"/>
          </a:xfrm>
          <a:prstGeom prst="rect">
            <a:avLst/>
          </a:prstGeom>
          <a:noFill/>
          <a:ln>
            <a:noFill/>
          </a:ln>
        </p:spPr>
        <p:txBody>
          <a:bodyPr lIns="0" rIns="0" tIns="0" bIns="0"/>
          <a:p>
            <a:pPr algn="r">
              <a:lnSpc>
                <a:spcPct val="100000"/>
              </a:lnSpc>
            </a:pPr>
            <a:fld id="{63A0ACEF-D6FB-4755-B669-3F3D8A9AC682}" type="slidenum">
              <a:rPr b="1" lang="en-US" sz="1000" spc="-1" strike="noStrike">
                <a:solidFill>
                  <a:srgbClr val="000000"/>
                </a:solidFill>
                <a:latin typeface="Arial"/>
              </a:rPr>
              <a:t>1</a:t>
            </a:fld>
            <a:endParaRPr b="0" lang="en-US" sz="1000" spc="-1" strike="noStrike">
              <a:latin typeface="Times New Roman"/>
            </a:endParaRPr>
          </a:p>
        </p:txBody>
      </p:sp>
      <p:pic>
        <p:nvPicPr>
          <p:cNvPr id="296" name="Picture 8" descr=""/>
          <p:cNvPicPr/>
          <p:nvPr/>
        </p:nvPicPr>
        <p:blipFill>
          <a:blip r:embed="rId2"/>
          <a:stretch/>
        </p:blipFill>
        <p:spPr>
          <a:xfrm>
            <a:off x="4985640" y="1198440"/>
            <a:ext cx="3762720" cy="4400640"/>
          </a:xfrm>
          <a:prstGeom prst="rect">
            <a:avLst/>
          </a:prstGeom>
          <a:ln>
            <a:noFill/>
          </a:ln>
        </p:spPr>
      </p:pic>
      <p:sp>
        <p:nvSpPr>
          <p:cNvPr id="297"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11200" y="6447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Introduction</a:t>
            </a:r>
            <a:endParaRPr b="0" lang="de-DE" sz="2800" spc="-1" strike="noStrike">
              <a:solidFill>
                <a:srgbClr val="000000"/>
              </a:solidFill>
              <a:latin typeface="Arial"/>
            </a:endParaRPr>
          </a:p>
        </p:txBody>
      </p:sp>
      <p:sp>
        <p:nvSpPr>
          <p:cNvPr id="229" name="TextShape 2"/>
          <p:cNvSpPr txBox="1"/>
          <p:nvPr/>
        </p:nvSpPr>
        <p:spPr>
          <a:xfrm>
            <a:off x="361800" y="1269000"/>
            <a:ext cx="8356320" cy="489384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For the purpose of testing sub-modules and base classes of our program, we configured Google Test on eclipse. </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We oriented ourselves as much as possible to the design set during the design phase, and of course, with minor changes, our goal has been mostly achieved, since unit tests are all successful.</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3"/>
              </a:buBlip>
            </a:pPr>
            <a:r>
              <a:rPr b="0" lang="de-DE" sz="2000" spc="-1" strike="noStrike">
                <a:solidFill>
                  <a:srgbClr val="000000"/>
                </a:solidFill>
                <a:latin typeface="Arial"/>
              </a:rPr>
              <a:t>The effectiveness of these tests will be proven in the next phase, when the full integration is finished</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30" name="TextShape 3"/>
          <p:cNvSpPr txBox="1"/>
          <p:nvPr/>
        </p:nvSpPr>
        <p:spPr>
          <a:xfrm>
            <a:off x="8668440" y="6419880"/>
            <a:ext cx="309240" cy="364680"/>
          </a:xfrm>
          <a:prstGeom prst="rect">
            <a:avLst/>
          </a:prstGeom>
          <a:noFill/>
          <a:ln>
            <a:noFill/>
          </a:ln>
        </p:spPr>
        <p:txBody>
          <a:bodyPr lIns="0" rIns="0" tIns="0" bIns="0"/>
          <a:p>
            <a:pPr algn="r">
              <a:lnSpc>
                <a:spcPct val="100000"/>
              </a:lnSpc>
            </a:pPr>
            <a:fld id="{F30F2B19-1CCB-4810-88F3-1FABB44EC0AD}" type="slidenum">
              <a:rPr b="1" lang="en-US" sz="1000" spc="-1" strike="noStrike">
                <a:solidFill>
                  <a:srgbClr val="000000"/>
                </a:solidFill>
                <a:latin typeface="Arial"/>
              </a:rPr>
              <a:t>1</a:t>
            </a:fld>
            <a:endParaRPr b="0" lang="en-US" sz="1000" spc="-1" strike="noStrike">
              <a:latin typeface="Times New Roman"/>
            </a:endParaRPr>
          </a:p>
        </p:txBody>
      </p:sp>
      <p:sp>
        <p:nvSpPr>
          <p:cNvPr id="231"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Result</a:t>
            </a:r>
            <a:endParaRPr b="0" lang="de-DE" sz="2800" spc="-1" strike="noStrike">
              <a:solidFill>
                <a:srgbClr val="000000"/>
              </a:solidFill>
              <a:latin typeface="Arial"/>
            </a:endParaRPr>
          </a:p>
        </p:txBody>
      </p:sp>
      <p:sp>
        <p:nvSpPr>
          <p:cNvPr id="299" name="TextShape 2"/>
          <p:cNvSpPr txBox="1"/>
          <p:nvPr/>
        </p:nvSpPr>
        <p:spPr>
          <a:xfrm>
            <a:off x="392040" y="1198440"/>
            <a:ext cx="4835160" cy="4893840"/>
          </a:xfrm>
          <a:prstGeom prst="rect">
            <a:avLst/>
          </a:prstGeom>
          <a:noFill/>
          <a:ln w="9360">
            <a:noFill/>
          </a:ln>
        </p:spPr>
        <p:txBody>
          <a:bodyPr lIns="0" rIns="0" tIns="0" bIns="0"/>
          <a:p>
            <a:pPr marL="357120" indent="-356760">
              <a:lnSpc>
                <a:spcPct val="100000"/>
              </a:lnSpc>
              <a:spcBef>
                <a:spcPts val="700"/>
              </a:spcBef>
              <a:buBlip>
                <a:blip r:embed="rId1"/>
              </a:buBlip>
            </a:pPr>
            <a:r>
              <a:rPr b="0" lang="de-DE" sz="2000" spc="-1" strike="noStrike">
                <a:solidFill>
                  <a:srgbClr val="000000"/>
                </a:solidFill>
                <a:latin typeface="Arial"/>
              </a:rPr>
              <a:t>This is a basic representation of the </a:t>
            </a:r>
            <a:endParaRPr b="0" lang="de-DE" sz="2000" spc="-1" strike="noStrike">
              <a:solidFill>
                <a:srgbClr val="000000"/>
              </a:solidFill>
              <a:latin typeface="Arial"/>
            </a:endParaRPr>
          </a:p>
          <a:p>
            <a:pPr>
              <a:lnSpc>
                <a:spcPct val="100000"/>
              </a:lnSpc>
              <a:spcBef>
                <a:spcPts val="700"/>
              </a:spcBef>
            </a:pPr>
            <a:r>
              <a:rPr b="0" lang="de-DE" sz="2000" spc="-1" strike="noStrike">
                <a:solidFill>
                  <a:srgbClr val="000000"/>
                </a:solidFill>
                <a:latin typeface="Arial"/>
              </a:rPr>
              <a:t>results stored in a vector of pairs, sorted </a:t>
            </a:r>
            <a:endParaRPr b="0" lang="de-DE" sz="2000" spc="-1" strike="noStrike">
              <a:solidFill>
                <a:srgbClr val="000000"/>
              </a:solidFill>
              <a:latin typeface="Arial"/>
            </a:endParaRPr>
          </a:p>
          <a:p>
            <a:pPr algn="just">
              <a:lnSpc>
                <a:spcPct val="100000"/>
              </a:lnSpc>
              <a:spcBef>
                <a:spcPts val="700"/>
              </a:spcBef>
            </a:pPr>
            <a:r>
              <a:rPr b="0" lang="de-DE" sz="2000" spc="-1" strike="noStrike">
                <a:solidFill>
                  <a:srgbClr val="000000"/>
                </a:solidFill>
                <a:latin typeface="Arial"/>
              </a:rPr>
              <a:t>descendently.</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300" name="TextShape 3"/>
          <p:cNvSpPr txBox="1"/>
          <p:nvPr/>
        </p:nvSpPr>
        <p:spPr>
          <a:xfrm>
            <a:off x="8668440" y="6419880"/>
            <a:ext cx="309240" cy="364680"/>
          </a:xfrm>
          <a:prstGeom prst="rect">
            <a:avLst/>
          </a:prstGeom>
          <a:noFill/>
          <a:ln>
            <a:noFill/>
          </a:ln>
        </p:spPr>
        <p:txBody>
          <a:bodyPr lIns="0" rIns="0" tIns="0" bIns="0"/>
          <a:p>
            <a:pPr algn="r">
              <a:lnSpc>
                <a:spcPct val="100000"/>
              </a:lnSpc>
            </a:pPr>
            <a:fld id="{975E16A7-3217-4E8A-91B7-D75277CCEB5F}" type="slidenum">
              <a:rPr b="1" lang="en-US" sz="1000" spc="-1" strike="noStrike">
                <a:solidFill>
                  <a:srgbClr val="000000"/>
                </a:solidFill>
                <a:latin typeface="Arial"/>
              </a:rPr>
              <a:t>1</a:t>
            </a:fld>
            <a:endParaRPr b="0" lang="en-US" sz="1000" spc="-1" strike="noStrike">
              <a:latin typeface="Times New Roman"/>
            </a:endParaRPr>
          </a:p>
        </p:txBody>
      </p:sp>
      <p:pic>
        <p:nvPicPr>
          <p:cNvPr id="301" name="Picture 7" descr=""/>
          <p:cNvPicPr/>
          <p:nvPr/>
        </p:nvPicPr>
        <p:blipFill>
          <a:blip r:embed="rId2"/>
          <a:stretch/>
        </p:blipFill>
        <p:spPr>
          <a:xfrm>
            <a:off x="5227560" y="895320"/>
            <a:ext cx="3343320" cy="5143680"/>
          </a:xfrm>
          <a:prstGeom prst="rect">
            <a:avLst/>
          </a:prstGeom>
          <a:ln>
            <a:noFill/>
          </a:ln>
        </p:spPr>
      </p:pic>
      <p:sp>
        <p:nvSpPr>
          <p:cNvPr id="302"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DataSaver</a:t>
            </a:r>
            <a:endParaRPr b="0" lang="de-DE" sz="2800" spc="-1" strike="noStrike">
              <a:solidFill>
                <a:srgbClr val="000000"/>
              </a:solidFill>
              <a:latin typeface="Arial"/>
            </a:endParaRPr>
          </a:p>
        </p:txBody>
      </p:sp>
      <p:sp>
        <p:nvSpPr>
          <p:cNvPr id="304" name="TextShape 2"/>
          <p:cNvSpPr txBox="1"/>
          <p:nvPr/>
        </p:nvSpPr>
        <p:spPr>
          <a:xfrm>
            <a:off x="392040" y="1198440"/>
            <a:ext cx="4609080" cy="4893840"/>
          </a:xfrm>
          <a:prstGeom prst="rect">
            <a:avLst/>
          </a:prstGeom>
          <a:noFill/>
          <a:ln w="9360">
            <a:noFill/>
          </a:ln>
        </p:spPr>
        <p:txBody>
          <a:bodyPr lIns="0" rIns="0" tIns="0" bIns="0"/>
          <a:p>
            <a:pPr marL="357120" indent="-356760" algn="just">
              <a:lnSpc>
                <a:spcPct val="100000"/>
              </a:lnSpc>
              <a:spcBef>
                <a:spcPts val="700"/>
              </a:spcBef>
              <a:buBlip>
                <a:blip r:embed="rId1"/>
              </a:buBlip>
            </a:pPr>
            <a:r>
              <a:rPr b="0" lang="de-DE" sz="2000" spc="-1" strike="noStrike">
                <a:solidFill>
                  <a:srgbClr val="000000"/>
                </a:solidFill>
                <a:latin typeface="Arial"/>
              </a:rPr>
              <a:t>The datasaver saves outputs of the classification, converts them into result objects and saves them into a map, directly providing access to them. It also can aggregate the current stored results.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305" name="TextShape 3"/>
          <p:cNvSpPr txBox="1"/>
          <p:nvPr/>
        </p:nvSpPr>
        <p:spPr>
          <a:xfrm>
            <a:off x="8668440" y="6419880"/>
            <a:ext cx="309240" cy="364680"/>
          </a:xfrm>
          <a:prstGeom prst="rect">
            <a:avLst/>
          </a:prstGeom>
          <a:noFill/>
          <a:ln>
            <a:noFill/>
          </a:ln>
        </p:spPr>
        <p:txBody>
          <a:bodyPr lIns="0" rIns="0" tIns="0" bIns="0"/>
          <a:p>
            <a:pPr algn="r">
              <a:lnSpc>
                <a:spcPct val="100000"/>
              </a:lnSpc>
            </a:pPr>
            <a:fld id="{7E3B668D-D21C-4942-8FFC-55F4CF9269F3}" type="slidenum">
              <a:rPr b="1" lang="en-US" sz="1000" spc="-1" strike="noStrike">
                <a:solidFill>
                  <a:srgbClr val="000000"/>
                </a:solidFill>
                <a:latin typeface="Arial"/>
              </a:rPr>
              <a:t>1</a:t>
            </a:fld>
            <a:endParaRPr b="0" lang="en-US" sz="1000" spc="-1" strike="noStrike">
              <a:latin typeface="Times New Roman"/>
            </a:endParaRPr>
          </a:p>
        </p:txBody>
      </p:sp>
      <p:pic>
        <p:nvPicPr>
          <p:cNvPr id="306" name="Picture 6" descr=""/>
          <p:cNvPicPr/>
          <p:nvPr/>
        </p:nvPicPr>
        <p:blipFill>
          <a:blip r:embed="rId2"/>
          <a:stretch/>
        </p:blipFill>
        <p:spPr>
          <a:xfrm>
            <a:off x="5213880" y="948600"/>
            <a:ext cx="3343320" cy="5143680"/>
          </a:xfrm>
          <a:prstGeom prst="rect">
            <a:avLst/>
          </a:prstGeom>
          <a:ln>
            <a:noFill/>
          </a:ln>
        </p:spPr>
      </p:pic>
      <p:sp>
        <p:nvSpPr>
          <p:cNvPr id="307"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Scheduler</a:t>
            </a:r>
            <a:endParaRPr b="0" lang="de-DE" sz="2800" spc="-1" strike="noStrike">
              <a:solidFill>
                <a:srgbClr val="000000"/>
              </a:solidFill>
              <a:latin typeface="Arial"/>
            </a:endParaRPr>
          </a:p>
        </p:txBody>
      </p:sp>
      <p:sp>
        <p:nvSpPr>
          <p:cNvPr id="309" name="TextShape 2"/>
          <p:cNvSpPr txBox="1"/>
          <p:nvPr/>
        </p:nvSpPr>
        <p:spPr>
          <a:xfrm>
            <a:off x="392040" y="1198440"/>
            <a:ext cx="4221000" cy="4893840"/>
          </a:xfrm>
          <a:prstGeom prst="rect">
            <a:avLst/>
          </a:prstGeom>
          <a:noFill/>
          <a:ln w="9360">
            <a:noFill/>
          </a:ln>
        </p:spPr>
        <p:txBody>
          <a:bodyPr lIns="0" rIns="0" tIns="0" bIns="0"/>
          <a:p>
            <a:pPr marL="357120" indent="-356760" algn="just">
              <a:lnSpc>
                <a:spcPct val="100000"/>
              </a:lnSpc>
              <a:spcBef>
                <a:spcPts val="700"/>
              </a:spcBef>
              <a:buBlip>
                <a:blip r:embed="rId1"/>
              </a:buBlip>
            </a:pPr>
            <a:r>
              <a:rPr b="0" lang="de-DE" sz="2000" spc="-1" strike="noStrike">
                <a:solidFill>
                  <a:srgbClr val="000000"/>
                </a:solidFill>
                <a:latin typeface="Arial"/>
              </a:rPr>
              <a:t>The scheduler is responsible of providing the system with information about platforms it can run on, depending on the user’s choise of platforms and operation mode.</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310" name="TextShape 3"/>
          <p:cNvSpPr txBox="1"/>
          <p:nvPr/>
        </p:nvSpPr>
        <p:spPr>
          <a:xfrm>
            <a:off x="8668440" y="6419880"/>
            <a:ext cx="309240" cy="364680"/>
          </a:xfrm>
          <a:prstGeom prst="rect">
            <a:avLst/>
          </a:prstGeom>
          <a:noFill/>
          <a:ln>
            <a:noFill/>
          </a:ln>
        </p:spPr>
        <p:txBody>
          <a:bodyPr lIns="0" rIns="0" tIns="0" bIns="0"/>
          <a:p>
            <a:pPr algn="r">
              <a:lnSpc>
                <a:spcPct val="100000"/>
              </a:lnSpc>
            </a:pPr>
            <a:fld id="{A565D906-A31D-403B-8043-5A1FE27F14B6}" type="slidenum">
              <a:rPr b="1" lang="en-US" sz="1000" spc="-1" strike="noStrike">
                <a:solidFill>
                  <a:srgbClr val="000000"/>
                </a:solidFill>
                <a:latin typeface="Arial"/>
              </a:rPr>
              <a:t>1</a:t>
            </a:fld>
            <a:endParaRPr b="0" lang="en-US" sz="1000" spc="-1" strike="noStrike">
              <a:latin typeface="Times New Roman"/>
            </a:endParaRPr>
          </a:p>
        </p:txBody>
      </p:sp>
      <p:pic>
        <p:nvPicPr>
          <p:cNvPr id="311" name="Picture 6" descr=""/>
          <p:cNvPicPr/>
          <p:nvPr/>
        </p:nvPicPr>
        <p:blipFill>
          <a:blip r:embed="rId2"/>
          <a:stretch/>
        </p:blipFill>
        <p:spPr>
          <a:xfrm>
            <a:off x="4772160" y="1048320"/>
            <a:ext cx="3895920" cy="4705560"/>
          </a:xfrm>
          <a:prstGeom prst="rect">
            <a:avLst/>
          </a:prstGeom>
          <a:ln>
            <a:noFill/>
          </a:ln>
        </p:spPr>
      </p:pic>
      <p:sp>
        <p:nvSpPr>
          <p:cNvPr id="312"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1073880" y="2634480"/>
            <a:ext cx="6911640" cy="561600"/>
          </a:xfrm>
          <a:prstGeom prst="rect">
            <a:avLst/>
          </a:prstGeom>
          <a:noFill/>
          <a:ln w="9360">
            <a:noFill/>
          </a:ln>
        </p:spPr>
        <p:txBody>
          <a:bodyPr lIns="0" rIns="0" tIns="0" bIns="0" anchor="b"/>
          <a:p>
            <a:pPr algn="ctr">
              <a:lnSpc>
                <a:spcPct val="100000"/>
              </a:lnSpc>
            </a:pPr>
            <a:r>
              <a:rPr b="1" lang="de-DE" sz="4400" spc="-1" strike="noStrike">
                <a:solidFill>
                  <a:srgbClr val="000000"/>
                </a:solidFill>
                <a:latin typeface="Arial"/>
              </a:rPr>
              <a:t>Coverage</a:t>
            </a:r>
            <a:endParaRPr b="0" lang="de-DE" sz="4400" spc="-1" strike="noStrike">
              <a:solidFill>
                <a:srgbClr val="000000"/>
              </a:solidFill>
              <a:latin typeface="Arial"/>
            </a:endParaRPr>
          </a:p>
        </p:txBody>
      </p:sp>
      <p:sp>
        <p:nvSpPr>
          <p:cNvPr id="314" name="TextShape 2"/>
          <p:cNvSpPr txBox="1"/>
          <p:nvPr/>
        </p:nvSpPr>
        <p:spPr>
          <a:xfrm>
            <a:off x="8705160" y="6419880"/>
            <a:ext cx="309240" cy="364680"/>
          </a:xfrm>
          <a:prstGeom prst="rect">
            <a:avLst/>
          </a:prstGeom>
          <a:noFill/>
          <a:ln>
            <a:noFill/>
          </a:ln>
        </p:spPr>
        <p:txBody>
          <a:bodyPr lIns="0" rIns="0" tIns="0" bIns="0"/>
          <a:p>
            <a:pPr algn="r">
              <a:lnSpc>
                <a:spcPct val="100000"/>
              </a:lnSpc>
            </a:pPr>
            <a:fld id="{06C93381-9170-40FC-B0D9-77EA710975A0}" type="slidenum">
              <a:rPr b="1" lang="en-US" sz="1000" spc="-1" strike="noStrike">
                <a:solidFill>
                  <a:srgbClr val="000000"/>
                </a:solidFill>
                <a:latin typeface="Arial"/>
              </a:rPr>
              <a:t>1</a:t>
            </a:fld>
            <a:endParaRPr b="0" lang="en-US" sz="1000" spc="-1" strike="noStrike">
              <a:latin typeface="Times New Roman"/>
            </a:endParaRPr>
          </a:p>
        </p:txBody>
      </p:sp>
      <p:sp>
        <p:nvSpPr>
          <p:cNvPr id="315" name="TextShape 3"/>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8705160" y="6419880"/>
            <a:ext cx="309240" cy="364680"/>
          </a:xfrm>
          <a:prstGeom prst="rect">
            <a:avLst/>
          </a:prstGeom>
          <a:noFill/>
          <a:ln>
            <a:noFill/>
          </a:ln>
        </p:spPr>
        <p:txBody>
          <a:bodyPr lIns="0" rIns="0" tIns="0" bIns="0"/>
          <a:p>
            <a:pPr algn="r">
              <a:lnSpc>
                <a:spcPct val="100000"/>
              </a:lnSpc>
            </a:pPr>
            <a:fld id="{1EBA498C-C458-4E97-972C-1155F5C98D74}" type="slidenum">
              <a:rPr b="1" lang="en-US" sz="1000" spc="-1" strike="noStrike">
                <a:solidFill>
                  <a:srgbClr val="000000"/>
                </a:solidFill>
                <a:latin typeface="Arial"/>
              </a:rPr>
              <a:t>1</a:t>
            </a:fld>
            <a:endParaRPr b="0" lang="en-US" sz="1000" spc="-1" strike="noStrike">
              <a:latin typeface="Times New Roman"/>
            </a:endParaRPr>
          </a:p>
        </p:txBody>
      </p:sp>
      <p:sp>
        <p:nvSpPr>
          <p:cNvPr id="317" name="CustomShape 2"/>
          <p:cNvSpPr/>
          <p:nvPr/>
        </p:nvSpPr>
        <p:spPr>
          <a:xfrm>
            <a:off x="0" y="6419880"/>
            <a:ext cx="5583600" cy="36000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rPr>
              <a:t>Software Engineering Practice</a:t>
            </a:r>
            <a:endParaRPr b="0" lang="en-US" sz="1000" spc="-1" strike="noStrike">
              <a:latin typeface="Arial"/>
            </a:endParaRPr>
          </a:p>
        </p:txBody>
      </p:sp>
      <p:sp>
        <p:nvSpPr>
          <p:cNvPr id="318" name="CustomShape 3"/>
          <p:cNvSpPr/>
          <p:nvPr/>
        </p:nvSpPr>
        <p:spPr>
          <a:xfrm>
            <a:off x="441000" y="523080"/>
            <a:ext cx="498312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24292e"/>
                </a:solidFill>
                <a:latin typeface="Arial"/>
              </a:rPr>
              <a:t>gcov – coverage testing tool</a:t>
            </a:r>
            <a:endParaRPr b="0" lang="en-US" sz="2800" spc="-1" strike="noStrike">
              <a:latin typeface="Arial"/>
            </a:endParaRPr>
          </a:p>
        </p:txBody>
      </p:sp>
      <p:sp>
        <p:nvSpPr>
          <p:cNvPr id="319" name="TextShape 4"/>
          <p:cNvSpPr txBox="1"/>
          <p:nvPr/>
        </p:nvSpPr>
        <p:spPr>
          <a:xfrm>
            <a:off x="419040" y="1586520"/>
            <a:ext cx="8295840" cy="4276800"/>
          </a:xfrm>
          <a:prstGeom prst="rect">
            <a:avLst/>
          </a:prstGeom>
          <a:noFill/>
          <a:ln w="9360">
            <a:noFill/>
          </a:ln>
        </p:spPr>
        <p:txBody>
          <a:bodyPr lIns="0" rIns="0" tIns="0" bIns="0">
            <a:normAutofit/>
          </a:bodyPr>
          <a:p>
            <a:pPr>
              <a:lnSpc>
                <a:spcPct val="100000"/>
              </a:lnSpc>
              <a:spcBef>
                <a:spcPts val="400"/>
              </a:spcBef>
            </a:pPr>
            <a:endParaRPr b="0" lang="de-DE" sz="2800" spc="-1" strike="noStrike">
              <a:solidFill>
                <a:srgbClr val="000000"/>
              </a:solidFill>
              <a:latin typeface="Arial"/>
            </a:endParaRPr>
          </a:p>
          <a:p>
            <a:pPr marL="357120" indent="-356760">
              <a:lnSpc>
                <a:spcPct val="100000"/>
              </a:lnSpc>
              <a:spcBef>
                <a:spcPts val="400"/>
              </a:spcBef>
              <a:buBlip>
                <a:blip r:embed="rId1"/>
              </a:buBlip>
            </a:pPr>
            <a:r>
              <a:rPr b="0" lang="de-DE" sz="2000" spc="-1" strike="noStrike">
                <a:solidFill>
                  <a:srgbClr val="000000"/>
                </a:solidFill>
                <a:latin typeface="Arial"/>
              </a:rPr>
              <a:t>gcov is a test coverage program. </a:t>
            </a:r>
            <a:endParaRPr b="0" lang="de-DE" sz="2000" spc="-1" strike="noStrike">
              <a:solidFill>
                <a:srgbClr val="000000"/>
              </a:solidFill>
              <a:latin typeface="Arial"/>
            </a:endParaRPr>
          </a:p>
          <a:p>
            <a:pPr>
              <a:lnSpc>
                <a:spcPct val="100000"/>
              </a:lnSpc>
              <a:spcBef>
                <a:spcPts val="400"/>
              </a:spcBef>
            </a:pPr>
            <a:endParaRPr b="0" lang="de-DE" sz="2000" spc="-1" strike="noStrike">
              <a:solidFill>
                <a:srgbClr val="000000"/>
              </a:solidFill>
              <a:latin typeface="Arial"/>
            </a:endParaRPr>
          </a:p>
          <a:p>
            <a:pPr marL="357120" indent="-356760">
              <a:lnSpc>
                <a:spcPct val="100000"/>
              </a:lnSpc>
              <a:spcBef>
                <a:spcPts val="400"/>
              </a:spcBef>
              <a:buBlip>
                <a:blip r:embed="rId2"/>
              </a:buBlip>
            </a:pPr>
            <a:r>
              <a:rPr b="0" lang="de-DE" sz="2000" spc="-1" strike="noStrike">
                <a:solidFill>
                  <a:srgbClr val="000000"/>
                </a:solidFill>
                <a:latin typeface="Arial"/>
              </a:rPr>
              <a:t>We used it in concert with GCC to analyze our programs to help,</a:t>
            </a:r>
            <a:endParaRPr b="0" lang="de-DE" sz="2000" spc="-1" strike="noStrike">
              <a:solidFill>
                <a:srgbClr val="000000"/>
              </a:solidFill>
              <a:latin typeface="Arial"/>
            </a:endParaRPr>
          </a:p>
          <a:p>
            <a:pPr>
              <a:lnSpc>
                <a:spcPct val="100000"/>
              </a:lnSpc>
              <a:spcBef>
                <a:spcPts val="400"/>
              </a:spcBef>
            </a:pPr>
            <a:endParaRPr b="0" lang="de-DE" sz="2000" spc="-1" strike="noStrike">
              <a:solidFill>
                <a:srgbClr val="000000"/>
              </a:solidFill>
              <a:latin typeface="Arial"/>
            </a:endParaRPr>
          </a:p>
          <a:p>
            <a:pPr lvl="1" marL="790560" indent="-313920">
              <a:lnSpc>
                <a:spcPct val="100000"/>
              </a:lnSpc>
              <a:spcBef>
                <a:spcPts val="320"/>
              </a:spcBef>
              <a:buBlip>
                <a:blip r:embed="rId3"/>
              </a:buBlip>
            </a:pPr>
            <a:r>
              <a:rPr b="0" lang="de-DE" sz="1600" spc="-1" strike="noStrike">
                <a:solidFill>
                  <a:srgbClr val="000000"/>
                </a:solidFill>
                <a:latin typeface="Arial"/>
              </a:rPr>
              <a:t> </a:t>
            </a:r>
            <a:r>
              <a:rPr b="0" lang="de-DE" sz="1600" spc="-1" strike="noStrike">
                <a:solidFill>
                  <a:srgbClr val="000000"/>
                </a:solidFill>
                <a:latin typeface="Arial"/>
              </a:rPr>
              <a:t>create more efficient, faster running code</a:t>
            </a:r>
            <a:endParaRPr b="0" lang="de-DE" sz="1600" spc="-1" strike="noStrike">
              <a:solidFill>
                <a:srgbClr val="000000"/>
              </a:solidFill>
              <a:latin typeface="Arial"/>
            </a:endParaRPr>
          </a:p>
          <a:p>
            <a:pPr marL="476280">
              <a:lnSpc>
                <a:spcPct val="100000"/>
              </a:lnSpc>
              <a:spcBef>
                <a:spcPts val="320"/>
              </a:spcBef>
            </a:pPr>
            <a:endParaRPr b="0" lang="de-DE" sz="1600" spc="-1" strike="noStrike">
              <a:solidFill>
                <a:srgbClr val="000000"/>
              </a:solidFill>
              <a:latin typeface="Arial"/>
            </a:endParaRPr>
          </a:p>
          <a:p>
            <a:pPr lvl="1" marL="790560" indent="-313920">
              <a:lnSpc>
                <a:spcPct val="100000"/>
              </a:lnSpc>
              <a:spcBef>
                <a:spcPts val="320"/>
              </a:spcBef>
              <a:buBlip>
                <a:blip r:embed="rId4"/>
              </a:buBlip>
            </a:pPr>
            <a:r>
              <a:rPr b="0" lang="de-DE" sz="1600" spc="-1" strike="noStrike">
                <a:solidFill>
                  <a:srgbClr val="000000"/>
                </a:solidFill>
                <a:latin typeface="Arial"/>
              </a:rPr>
              <a:t>to discover untested parts of your program. </a:t>
            </a:r>
            <a:endParaRPr b="0" lang="de-DE" sz="1600" spc="-1" strike="noStrike">
              <a:solidFill>
                <a:srgbClr val="000000"/>
              </a:solidFill>
              <a:latin typeface="Arial"/>
            </a:endParaRPr>
          </a:p>
          <a:p>
            <a:pPr marL="476280">
              <a:lnSpc>
                <a:spcPct val="100000"/>
              </a:lnSpc>
              <a:spcBef>
                <a:spcPts val="320"/>
              </a:spcBef>
            </a:pPr>
            <a:endParaRPr b="0" lang="de-DE" sz="1600" spc="-1" strike="noStrike">
              <a:solidFill>
                <a:srgbClr val="000000"/>
              </a:solidFill>
              <a:latin typeface="Arial"/>
            </a:endParaRPr>
          </a:p>
          <a:p>
            <a:pPr lvl="1" marL="790560" indent="-313920">
              <a:lnSpc>
                <a:spcPct val="100000"/>
              </a:lnSpc>
              <a:spcBef>
                <a:spcPts val="320"/>
              </a:spcBef>
              <a:buBlip>
                <a:blip r:embed="rId5"/>
              </a:buBlip>
            </a:pPr>
            <a:r>
              <a:rPr b="0" lang="de-DE" sz="1600" spc="-1" strike="noStrike">
                <a:solidFill>
                  <a:srgbClr val="000000"/>
                </a:solidFill>
                <a:latin typeface="Arial"/>
              </a:rPr>
              <a:t>discover where our optimization efforts will best affect our code.</a:t>
            </a:r>
            <a:endParaRPr b="0" lang="de-DE" sz="1600" spc="-1" strike="noStrike">
              <a:solidFill>
                <a:srgbClr val="000000"/>
              </a:solidFill>
              <a:latin typeface="Arial"/>
            </a:endParaRPr>
          </a:p>
          <a:p>
            <a:pPr marL="476280">
              <a:lnSpc>
                <a:spcPct val="100000"/>
              </a:lnSpc>
              <a:spcBef>
                <a:spcPts val="320"/>
              </a:spcBef>
            </a:pPr>
            <a:endParaRPr b="0" lang="de-DE" sz="1600" spc="-1" strike="noStrike">
              <a:solidFill>
                <a:srgbClr val="000000"/>
              </a:solidFill>
              <a:latin typeface="Arial"/>
            </a:endParaRPr>
          </a:p>
          <a:p>
            <a:pPr lvl="1" marL="790560" indent="-313920">
              <a:lnSpc>
                <a:spcPct val="100000"/>
              </a:lnSpc>
              <a:spcBef>
                <a:spcPts val="320"/>
              </a:spcBef>
              <a:buBlip>
                <a:blip r:embed="rId6"/>
              </a:buBlip>
            </a:pPr>
            <a:r>
              <a:rPr b="0" lang="de-DE" sz="1600" spc="-1" strike="noStrike">
                <a:solidFill>
                  <a:srgbClr val="000000"/>
                </a:solidFill>
                <a:latin typeface="Arial"/>
              </a:rPr>
              <a:t>analyze our code's performance </a:t>
            </a:r>
            <a:endParaRPr b="0" lang="de-DE" sz="1600" spc="-1" strike="noStrike">
              <a:solidFill>
                <a:srgbClr val="000000"/>
              </a:solidFill>
              <a:latin typeface="Arial"/>
            </a:endParaRPr>
          </a:p>
          <a:p>
            <a:pPr>
              <a:lnSpc>
                <a:spcPct val="100000"/>
              </a:lnSpc>
              <a:spcBef>
                <a:spcPts val="400"/>
              </a:spcBef>
            </a:pPr>
            <a:endParaRPr b="0" lang="de-DE" sz="16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8668440" y="6419880"/>
            <a:ext cx="309240" cy="364680"/>
          </a:xfrm>
          <a:prstGeom prst="rect">
            <a:avLst/>
          </a:prstGeom>
          <a:noFill/>
          <a:ln>
            <a:noFill/>
          </a:ln>
        </p:spPr>
        <p:txBody>
          <a:bodyPr lIns="0" rIns="0" tIns="0" bIns="0"/>
          <a:p>
            <a:pPr algn="r">
              <a:lnSpc>
                <a:spcPct val="100000"/>
              </a:lnSpc>
            </a:pPr>
            <a:fld id="{73F3311C-C791-46E7-8E03-DED5B42A68ED}" type="slidenum">
              <a:rPr b="1" lang="en-US" sz="1000" spc="-1" strike="noStrike">
                <a:solidFill>
                  <a:srgbClr val="000000"/>
                </a:solidFill>
                <a:latin typeface="Arial"/>
              </a:rPr>
              <a:t>1</a:t>
            </a:fld>
            <a:endParaRPr b="0" lang="en-US" sz="1000" spc="-1" strike="noStrike">
              <a:latin typeface="Times New Roman"/>
            </a:endParaRPr>
          </a:p>
        </p:txBody>
      </p:sp>
      <p:sp>
        <p:nvSpPr>
          <p:cNvPr id="321" name="TextShape 2"/>
          <p:cNvSpPr txBox="1"/>
          <p:nvPr/>
        </p:nvSpPr>
        <p:spPr>
          <a:xfrm>
            <a:off x="390600" y="333360"/>
            <a:ext cx="6911640" cy="561600"/>
          </a:xfrm>
          <a:prstGeom prst="rect">
            <a:avLst/>
          </a:prstGeom>
          <a:noFill/>
          <a:ln w="9360">
            <a:noFill/>
          </a:ln>
        </p:spPr>
        <p:txBody>
          <a:bodyPr lIns="0" rIns="0" tIns="0" bIns="0" anchor="b">
            <a:normAutofit/>
          </a:bodyPr>
          <a:p>
            <a:pPr>
              <a:lnSpc>
                <a:spcPct val="100000"/>
              </a:lnSpc>
            </a:pPr>
            <a:r>
              <a:rPr b="1" lang="de-DE" sz="2400" spc="-1" strike="noStrike">
                <a:solidFill>
                  <a:srgbClr val="000000"/>
                </a:solidFill>
                <a:latin typeface="Arial"/>
              </a:rPr>
              <a:t>Using GCOV</a:t>
            </a:r>
            <a:endParaRPr b="0" lang="de-DE" sz="2400" spc="-1" strike="noStrike">
              <a:solidFill>
                <a:srgbClr val="000000"/>
              </a:solidFill>
              <a:latin typeface="Arial"/>
            </a:endParaRPr>
          </a:p>
        </p:txBody>
      </p:sp>
      <p:sp>
        <p:nvSpPr>
          <p:cNvPr id="322" name="TextShape 3"/>
          <p:cNvSpPr txBox="1"/>
          <p:nvPr/>
        </p:nvSpPr>
        <p:spPr>
          <a:xfrm>
            <a:off x="285480" y="1917000"/>
            <a:ext cx="8295840" cy="302364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By using gcov we found some basic performance statistics, such as: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lvl="1" marL="790560" indent="-395640">
              <a:lnSpc>
                <a:spcPct val="100000"/>
              </a:lnSpc>
              <a:spcBef>
                <a:spcPts val="700"/>
              </a:spcBef>
              <a:buBlip>
                <a:blip r:embed="rId2"/>
              </a:buBlip>
            </a:pPr>
            <a:r>
              <a:rPr b="0" lang="de-DE" sz="1600" spc="-1" strike="noStrike">
                <a:solidFill>
                  <a:srgbClr val="000000"/>
                </a:solidFill>
                <a:latin typeface="Arial"/>
              </a:rPr>
              <a:t>how often each line of code executes </a:t>
            </a:r>
            <a:endParaRPr b="0" lang="de-DE" sz="1600" spc="-1" strike="noStrike">
              <a:solidFill>
                <a:srgbClr val="000000"/>
              </a:solidFill>
              <a:latin typeface="Arial"/>
            </a:endParaRPr>
          </a:p>
          <a:p>
            <a:pPr marL="394560">
              <a:lnSpc>
                <a:spcPct val="100000"/>
              </a:lnSpc>
              <a:spcBef>
                <a:spcPts val="700"/>
              </a:spcBef>
            </a:pPr>
            <a:endParaRPr b="0" lang="de-DE" sz="1600" spc="-1" strike="noStrike">
              <a:solidFill>
                <a:srgbClr val="000000"/>
              </a:solidFill>
              <a:latin typeface="Arial"/>
            </a:endParaRPr>
          </a:p>
          <a:p>
            <a:pPr lvl="1" marL="790560" indent="-395640">
              <a:lnSpc>
                <a:spcPct val="100000"/>
              </a:lnSpc>
              <a:spcBef>
                <a:spcPts val="700"/>
              </a:spcBef>
              <a:buBlip>
                <a:blip r:embed="rId3"/>
              </a:buBlip>
            </a:pPr>
            <a:r>
              <a:rPr b="0" lang="de-DE" sz="1600" spc="-1" strike="noStrike">
                <a:solidFill>
                  <a:srgbClr val="000000"/>
                </a:solidFill>
                <a:latin typeface="Arial"/>
              </a:rPr>
              <a:t> </a:t>
            </a:r>
            <a:r>
              <a:rPr b="0" lang="de-DE" sz="1600" spc="-1" strike="noStrike">
                <a:solidFill>
                  <a:srgbClr val="000000"/>
                </a:solidFill>
                <a:latin typeface="Arial"/>
              </a:rPr>
              <a:t>what lines of code are actually executed</a:t>
            </a:r>
            <a:endParaRPr b="0" lang="de-DE" sz="1600" spc="-1" strike="noStrike">
              <a:solidFill>
                <a:srgbClr val="000000"/>
              </a:solidFill>
              <a:latin typeface="Arial"/>
            </a:endParaRPr>
          </a:p>
          <a:p>
            <a:pPr marL="394560">
              <a:lnSpc>
                <a:spcPct val="100000"/>
              </a:lnSpc>
              <a:spcBef>
                <a:spcPts val="700"/>
              </a:spcBef>
            </a:pPr>
            <a:endParaRPr b="0" lang="de-DE" sz="1600" spc="-1" strike="noStrike">
              <a:solidFill>
                <a:srgbClr val="000000"/>
              </a:solidFill>
              <a:latin typeface="Arial"/>
            </a:endParaRPr>
          </a:p>
          <a:p>
            <a:pPr lvl="1" marL="790560" indent="-395640">
              <a:lnSpc>
                <a:spcPct val="100000"/>
              </a:lnSpc>
              <a:spcBef>
                <a:spcPts val="700"/>
              </a:spcBef>
              <a:buBlip>
                <a:blip r:embed="rId4"/>
              </a:buBlip>
            </a:pPr>
            <a:r>
              <a:rPr b="0" lang="de-DE" sz="1600" spc="-1" strike="noStrike">
                <a:solidFill>
                  <a:srgbClr val="000000"/>
                </a:solidFill>
                <a:latin typeface="Arial"/>
              </a:rPr>
              <a:t> </a:t>
            </a:r>
            <a:r>
              <a:rPr b="0" lang="de-DE" sz="1600" spc="-1" strike="noStrike">
                <a:solidFill>
                  <a:srgbClr val="000000"/>
                </a:solidFill>
                <a:latin typeface="Arial"/>
              </a:rPr>
              <a:t>how much computing time each section of code uses</a:t>
            </a:r>
            <a:endParaRPr b="0" lang="de-DE" sz="1600" spc="-1" strike="noStrike">
              <a:solidFill>
                <a:srgbClr val="000000"/>
              </a:solidFill>
              <a:latin typeface="Arial"/>
            </a:endParaRPr>
          </a:p>
        </p:txBody>
      </p:sp>
      <p:sp>
        <p:nvSpPr>
          <p:cNvPr id="323"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Current Overall State</a:t>
            </a:r>
            <a:endParaRPr b="0" lang="de-DE" sz="2800" spc="-1" strike="noStrike">
              <a:solidFill>
                <a:srgbClr val="000000"/>
              </a:solidFill>
              <a:latin typeface="Arial"/>
            </a:endParaRPr>
          </a:p>
        </p:txBody>
      </p:sp>
      <p:sp>
        <p:nvSpPr>
          <p:cNvPr id="325" name="TextShape 2"/>
          <p:cNvSpPr txBox="1"/>
          <p:nvPr/>
        </p:nvSpPr>
        <p:spPr>
          <a:xfrm>
            <a:off x="392040" y="1198440"/>
            <a:ext cx="8356320" cy="489384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Used two different ways of building and compiling GUI and back-end</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Trying to make both of the GUI and classification run on eclipse</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3"/>
              </a:buBlip>
            </a:pPr>
            <a:r>
              <a:rPr b="0" lang="de-DE" sz="2000" spc="-1" strike="noStrike">
                <a:solidFill>
                  <a:srgbClr val="000000"/>
                </a:solidFill>
                <a:latin typeface="Arial"/>
              </a:rPr>
              <a:t>Have made a big step in this direction, since basic GUI’s are now running on eclipse, however we still have compiling errors when merging both of the main projects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326" name="TextShape 3"/>
          <p:cNvSpPr txBox="1"/>
          <p:nvPr/>
        </p:nvSpPr>
        <p:spPr>
          <a:xfrm>
            <a:off x="8668440" y="6419880"/>
            <a:ext cx="309240" cy="364680"/>
          </a:xfrm>
          <a:prstGeom prst="rect">
            <a:avLst/>
          </a:prstGeom>
          <a:noFill/>
          <a:ln>
            <a:noFill/>
          </a:ln>
        </p:spPr>
        <p:txBody>
          <a:bodyPr lIns="0" rIns="0" tIns="0" bIns="0"/>
          <a:p>
            <a:pPr algn="r">
              <a:lnSpc>
                <a:spcPct val="100000"/>
              </a:lnSpc>
            </a:pPr>
            <a:fld id="{E75E92A8-CB87-4716-A0C7-D1E8929CEA05}" type="slidenum">
              <a:rPr b="1" lang="en-US" sz="1000" spc="-1" strike="noStrike">
                <a:solidFill>
                  <a:srgbClr val="000000"/>
                </a:solidFill>
                <a:latin typeface="Arial"/>
              </a:rPr>
              <a:t>&lt;number&gt;</a:t>
            </a:fld>
            <a:endParaRPr b="0" lang="en-US" sz="1000" spc="-1" strike="noStrike">
              <a:latin typeface="Times New Roman"/>
            </a:endParaRPr>
          </a:p>
        </p:txBody>
      </p:sp>
      <p:sp>
        <p:nvSpPr>
          <p:cNvPr id="327"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668440" y="6419880"/>
            <a:ext cx="309240" cy="364680"/>
          </a:xfrm>
          <a:prstGeom prst="rect">
            <a:avLst/>
          </a:prstGeom>
          <a:noFill/>
          <a:ln>
            <a:noFill/>
          </a:ln>
        </p:spPr>
        <p:txBody>
          <a:bodyPr lIns="0" rIns="0" tIns="0" bIns="0"/>
          <a:p>
            <a:pPr algn="r">
              <a:lnSpc>
                <a:spcPct val="100000"/>
              </a:lnSpc>
            </a:pPr>
            <a:fld id="{B98FA196-B05B-4ADD-860E-96919E3B042C}" type="slidenum">
              <a:rPr b="1" lang="en-US" sz="1000" spc="-1" strike="noStrike">
                <a:solidFill>
                  <a:srgbClr val="000000"/>
                </a:solidFill>
                <a:latin typeface="Arial"/>
              </a:rPr>
              <a:t>1</a:t>
            </a:fld>
            <a:endParaRPr b="0" lang="en-US" sz="1000" spc="-1" strike="noStrike">
              <a:latin typeface="Times New Roman"/>
            </a:endParaRPr>
          </a:p>
        </p:txBody>
      </p:sp>
      <p:sp>
        <p:nvSpPr>
          <p:cNvPr id="233" name="TextShape 2"/>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
        <p:nvSpPr>
          <p:cNvPr id="234" name="TextShape 3"/>
          <p:cNvSpPr txBox="1"/>
          <p:nvPr/>
        </p:nvSpPr>
        <p:spPr>
          <a:xfrm>
            <a:off x="381600" y="609480"/>
            <a:ext cx="6911640" cy="58752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Google Tests</a:t>
            </a:r>
            <a:endParaRPr b="0" lang="de-DE" sz="2800" spc="-1" strike="noStrike">
              <a:solidFill>
                <a:srgbClr val="000000"/>
              </a:solidFill>
              <a:latin typeface="Arial"/>
            </a:endParaRPr>
          </a:p>
        </p:txBody>
      </p:sp>
      <p:sp>
        <p:nvSpPr>
          <p:cNvPr id="235" name="TextShape 4"/>
          <p:cNvSpPr txBox="1"/>
          <p:nvPr/>
        </p:nvSpPr>
        <p:spPr>
          <a:xfrm>
            <a:off x="372600" y="1083600"/>
            <a:ext cx="8295840" cy="427680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a:lnSpc>
                <a:spcPct val="100000"/>
              </a:lnSpc>
              <a:spcBef>
                <a:spcPts val="700"/>
              </a:spcBef>
            </a:pPr>
            <a:r>
              <a:rPr b="0" lang="de-DE" sz="2000" spc="-1" strike="noStrike">
                <a:solidFill>
                  <a:srgbClr val="000000"/>
                </a:solidFill>
                <a:latin typeface="Arial"/>
              </a:rPr>
              <a:t> </a:t>
            </a:r>
            <a:endParaRPr b="0" lang="de-DE" sz="20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Google Test is a unit Testing library for the C++ programming language, based on the xUnit architecture </a:t>
            </a:r>
            <a:endParaRPr b="0" lang="de-DE" sz="2000" spc="-1" strike="noStrike">
              <a:solidFill>
                <a:srgbClr val="000000"/>
              </a:solidFill>
              <a:latin typeface="Arial"/>
            </a:endParaRPr>
          </a:p>
        </p:txBody>
      </p:sp>
      <p:pic>
        <p:nvPicPr>
          <p:cNvPr id="236" name="Picture 3" descr=""/>
          <p:cNvPicPr/>
          <p:nvPr/>
        </p:nvPicPr>
        <p:blipFill>
          <a:blip r:embed="rId2"/>
          <a:stretch/>
        </p:blipFill>
        <p:spPr>
          <a:xfrm>
            <a:off x="1872360" y="2731680"/>
            <a:ext cx="5028840" cy="3353040"/>
          </a:xfrm>
          <a:prstGeom prst="rect">
            <a:avLst/>
          </a:prstGeom>
          <a:ln>
            <a:noFill/>
          </a:ln>
        </p:spPr>
      </p:pic>
      <p:sp>
        <p:nvSpPr>
          <p:cNvPr id="237" name="CustomShape 5"/>
          <p:cNvSpPr/>
          <p:nvPr/>
        </p:nvSpPr>
        <p:spPr>
          <a:xfrm>
            <a:off x="1959480" y="6489000"/>
            <a:ext cx="502884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u="sng">
                <a:solidFill>
                  <a:srgbClr val="808080"/>
                </a:solidFill>
                <a:uFillTx/>
                <a:latin typeface="Arial"/>
                <a:hlinkClick r:id="rId3"/>
              </a:rPr>
              <a:t>This Photo</a:t>
            </a:r>
            <a:r>
              <a:rPr b="0" lang="en-US" sz="900" spc="-1" strike="noStrike">
                <a:solidFill>
                  <a:srgbClr val="000000"/>
                </a:solidFill>
                <a:latin typeface="Arial"/>
              </a:rPr>
              <a:t> by Unknown Author is licensed under </a:t>
            </a:r>
            <a:r>
              <a:rPr b="0" lang="en-US" sz="900" spc="-1" strike="noStrike" u="sng">
                <a:solidFill>
                  <a:srgbClr val="808080"/>
                </a:solidFill>
                <a:uFillTx/>
                <a:latin typeface="Arial"/>
                <a:hlinkClick r:id="rId4"/>
              </a:rPr>
              <a:t>CC BY-SA</a:t>
            </a:r>
            <a:endParaRPr b="0" lang="en-US" sz="9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668440" y="6419880"/>
            <a:ext cx="309240" cy="364680"/>
          </a:xfrm>
          <a:prstGeom prst="rect">
            <a:avLst/>
          </a:prstGeom>
          <a:noFill/>
          <a:ln>
            <a:noFill/>
          </a:ln>
        </p:spPr>
        <p:txBody>
          <a:bodyPr lIns="0" rIns="0" tIns="0" bIns="0"/>
          <a:p>
            <a:pPr algn="r">
              <a:lnSpc>
                <a:spcPct val="100000"/>
              </a:lnSpc>
            </a:pPr>
            <a:fld id="{872372C7-95D1-4526-9804-E2D06721CF19}" type="slidenum">
              <a:rPr b="1" lang="en-US" sz="1000" spc="-1" strike="noStrike">
                <a:solidFill>
                  <a:srgbClr val="000000"/>
                </a:solidFill>
                <a:latin typeface="Arial"/>
              </a:rPr>
              <a:t>1</a:t>
            </a:fld>
            <a:endParaRPr b="0" lang="en-US" sz="1000" spc="-1" strike="noStrike">
              <a:latin typeface="Times New Roman"/>
            </a:endParaRPr>
          </a:p>
        </p:txBody>
      </p:sp>
      <p:sp>
        <p:nvSpPr>
          <p:cNvPr id="239" name="TextShape 2"/>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
        <p:nvSpPr>
          <p:cNvPr id="240" name="TextShape 3"/>
          <p:cNvSpPr txBox="1"/>
          <p:nvPr/>
        </p:nvSpPr>
        <p:spPr>
          <a:xfrm>
            <a:off x="372600" y="1656720"/>
            <a:ext cx="8295840" cy="4276800"/>
          </a:xfrm>
          <a:prstGeom prst="rect">
            <a:avLst/>
          </a:prstGeom>
          <a:noFill/>
          <a:ln w="9360">
            <a:noFill/>
          </a:ln>
        </p:spPr>
        <p:txBody>
          <a:bodyPr lIns="0" rIns="0" tIns="0" bIns="0">
            <a:normAutofit/>
          </a:bodyPr>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Google Test is designed to be portable and it works around various bugs in various compilers and environments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2"/>
              </a:buBlip>
            </a:pPr>
            <a:r>
              <a:rPr b="0" lang="de-DE" sz="2000" spc="-1" strike="noStrike">
                <a:solidFill>
                  <a:srgbClr val="000000"/>
                </a:solidFill>
                <a:latin typeface="Arial"/>
              </a:rPr>
              <a:t>Google's test framework has built-in assertions that are deployable in software where exception handling is disabled</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3"/>
              </a:buBlip>
            </a:pPr>
            <a:r>
              <a:rPr b="0" lang="de-DE" sz="2000" spc="-1" strike="noStrike">
                <a:solidFill>
                  <a:srgbClr val="000000"/>
                </a:solidFill>
                <a:latin typeface="Arial"/>
              </a:rPr>
              <a:t>Running the tests is simple and it’s easy to write assertions that generate informative messages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a:p>
            <a:pPr marL="357120" indent="-356760">
              <a:lnSpc>
                <a:spcPct val="100000"/>
              </a:lnSpc>
              <a:spcBef>
                <a:spcPts val="700"/>
              </a:spcBef>
              <a:buBlip>
                <a:blip r:embed="rId4"/>
              </a:buBlip>
            </a:pPr>
            <a:r>
              <a:rPr b="0" lang="de-DE" sz="2000" spc="-1" strike="noStrike">
                <a:solidFill>
                  <a:srgbClr val="000000"/>
                </a:solidFill>
                <a:latin typeface="Arial"/>
              </a:rPr>
              <a:t>Google Test automatically detects your tests and doesn’t require you to enumerate them in order to run them </a:t>
            </a:r>
            <a:endParaRPr b="0" lang="de-DE" sz="2000" spc="-1" strike="noStrike">
              <a:solidFill>
                <a:srgbClr val="000000"/>
              </a:solidFill>
              <a:latin typeface="Arial"/>
            </a:endParaRPr>
          </a:p>
        </p:txBody>
      </p:sp>
      <p:sp>
        <p:nvSpPr>
          <p:cNvPr id="241" name="CustomShape 4"/>
          <p:cNvSpPr/>
          <p:nvPr/>
        </p:nvSpPr>
        <p:spPr>
          <a:xfrm>
            <a:off x="398520" y="739440"/>
            <a:ext cx="606204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Arial"/>
              </a:rPr>
              <a:t>Why we decided to use this framework ?</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923040" y="1989720"/>
            <a:ext cx="6911640" cy="1416600"/>
          </a:xfrm>
          <a:prstGeom prst="rect">
            <a:avLst/>
          </a:prstGeom>
          <a:noFill/>
          <a:ln w="9360">
            <a:noFill/>
          </a:ln>
        </p:spPr>
        <p:txBody>
          <a:bodyPr lIns="0" rIns="0" tIns="0" bIns="0" anchor="b"/>
          <a:p>
            <a:pPr algn="ctr">
              <a:lnSpc>
                <a:spcPct val="100000"/>
              </a:lnSpc>
            </a:pPr>
            <a:r>
              <a:rPr b="1" lang="de-DE" sz="4400" spc="-1" strike="noStrike">
                <a:solidFill>
                  <a:srgbClr val="000000"/>
                </a:solidFill>
                <a:latin typeface="Arial"/>
              </a:rPr>
              <a:t>Test</a:t>
            </a:r>
            <a:endParaRPr b="0" lang="de-DE" sz="4400" spc="-1" strike="noStrike">
              <a:solidFill>
                <a:srgbClr val="000000"/>
              </a:solidFill>
              <a:latin typeface="Arial"/>
            </a:endParaRPr>
          </a:p>
        </p:txBody>
      </p:sp>
      <p:sp>
        <p:nvSpPr>
          <p:cNvPr id="243" name="TextShape 2"/>
          <p:cNvSpPr txBox="1"/>
          <p:nvPr/>
        </p:nvSpPr>
        <p:spPr>
          <a:xfrm>
            <a:off x="8705160" y="6419880"/>
            <a:ext cx="309240" cy="364680"/>
          </a:xfrm>
          <a:prstGeom prst="rect">
            <a:avLst/>
          </a:prstGeom>
          <a:noFill/>
          <a:ln>
            <a:noFill/>
          </a:ln>
        </p:spPr>
        <p:txBody>
          <a:bodyPr lIns="0" rIns="0" tIns="0" bIns="0"/>
          <a:p>
            <a:pPr algn="r">
              <a:lnSpc>
                <a:spcPct val="100000"/>
              </a:lnSpc>
            </a:pPr>
            <a:fld id="{932A5E6B-8C2D-43E1-8CE4-6ED0FFAD905F}" type="slidenum">
              <a:rPr b="1" lang="en-US" sz="1000" spc="-1" strike="noStrike">
                <a:solidFill>
                  <a:srgbClr val="000000"/>
                </a:solidFill>
                <a:latin typeface="Arial"/>
              </a:rPr>
              <a:t>&lt;number&gt;</a:t>
            </a:fld>
            <a:endParaRPr b="0" lang="en-US" sz="1000" spc="-1" strike="noStrike">
              <a:latin typeface="Times New Roman"/>
            </a:endParaRPr>
          </a:p>
        </p:txBody>
      </p:sp>
      <p:sp>
        <p:nvSpPr>
          <p:cNvPr id="244" name="TextShape 3"/>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Network</a:t>
            </a:r>
            <a:endParaRPr b="0" lang="de-DE" sz="2800" spc="-1" strike="noStrike">
              <a:solidFill>
                <a:srgbClr val="000000"/>
              </a:solidFill>
              <a:latin typeface="Arial"/>
            </a:endParaRPr>
          </a:p>
        </p:txBody>
      </p:sp>
      <p:sp>
        <p:nvSpPr>
          <p:cNvPr id="246" name="TextShape 2"/>
          <p:cNvSpPr txBox="1"/>
          <p:nvPr/>
        </p:nvSpPr>
        <p:spPr>
          <a:xfrm>
            <a:off x="392040" y="1198440"/>
            <a:ext cx="8356320" cy="4893840"/>
          </a:xfrm>
          <a:prstGeom prst="rect">
            <a:avLst/>
          </a:prstGeom>
          <a:noFill/>
          <a:ln w="9360">
            <a:noFill/>
          </a:ln>
        </p:spPr>
        <p:txBody>
          <a:bodyPr lIns="0" rIns="0" tIns="0" bIns="0"/>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The constructor of Network loads the layers from a configuration file through Caffe parser. Therefore, tests were run to check if these layers are properly loaded in the class.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47" name="TextShape 3"/>
          <p:cNvSpPr txBox="1"/>
          <p:nvPr/>
        </p:nvSpPr>
        <p:spPr>
          <a:xfrm>
            <a:off x="8668440" y="6419880"/>
            <a:ext cx="309240" cy="364680"/>
          </a:xfrm>
          <a:prstGeom prst="rect">
            <a:avLst/>
          </a:prstGeom>
          <a:noFill/>
          <a:ln>
            <a:noFill/>
          </a:ln>
        </p:spPr>
        <p:txBody>
          <a:bodyPr lIns="0" rIns="0" tIns="0" bIns="0"/>
          <a:p>
            <a:pPr algn="r">
              <a:lnSpc>
                <a:spcPct val="100000"/>
              </a:lnSpc>
            </a:pPr>
            <a:fld id="{0887DB02-A196-48DE-912F-891E97BF0803}" type="slidenum">
              <a:rPr b="1" lang="en-US" sz="1000" spc="-1" strike="noStrike">
                <a:solidFill>
                  <a:srgbClr val="000000"/>
                </a:solidFill>
                <a:latin typeface="Arial"/>
              </a:rPr>
              <a:t>1</a:t>
            </a:fld>
            <a:endParaRPr b="0" lang="en-US" sz="1000" spc="-1" strike="noStrike">
              <a:latin typeface="Times New Roman"/>
            </a:endParaRPr>
          </a:p>
        </p:txBody>
      </p:sp>
      <p:sp>
        <p:nvSpPr>
          <p:cNvPr id="248"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2852280" y="2534040"/>
            <a:ext cx="3578040" cy="561600"/>
          </a:xfrm>
          <a:prstGeom prst="rect">
            <a:avLst/>
          </a:prstGeom>
          <a:noFill/>
          <a:ln w="9360">
            <a:noFill/>
          </a:ln>
        </p:spPr>
        <p:txBody>
          <a:bodyPr lIns="0" rIns="0" tIns="0" bIns="0" anchor="b"/>
          <a:p>
            <a:pPr>
              <a:lnSpc>
                <a:spcPct val="100000"/>
              </a:lnSpc>
            </a:pPr>
            <a:r>
              <a:rPr b="1" lang="de-DE" sz="2600" spc="-1" strike="noStrike">
                <a:solidFill>
                  <a:srgbClr val="000000"/>
                </a:solidFill>
                <a:latin typeface="Arial"/>
              </a:rPr>
              <a:t>Insert picture here</a:t>
            </a:r>
            <a:endParaRPr b="0" lang="de-DE" sz="2600" spc="-1" strike="noStrike">
              <a:solidFill>
                <a:srgbClr val="000000"/>
              </a:solidFill>
              <a:latin typeface="Arial"/>
            </a:endParaRPr>
          </a:p>
        </p:txBody>
      </p:sp>
      <p:sp>
        <p:nvSpPr>
          <p:cNvPr id="250" name="TextShape 2"/>
          <p:cNvSpPr txBox="1"/>
          <p:nvPr/>
        </p:nvSpPr>
        <p:spPr>
          <a:xfrm>
            <a:off x="8680680" y="6444000"/>
            <a:ext cx="309240" cy="364680"/>
          </a:xfrm>
          <a:prstGeom prst="rect">
            <a:avLst/>
          </a:prstGeom>
          <a:noFill/>
          <a:ln>
            <a:noFill/>
          </a:ln>
        </p:spPr>
        <p:txBody>
          <a:bodyPr lIns="0" rIns="0" tIns="0" bIns="0"/>
          <a:p>
            <a:pPr algn="r">
              <a:lnSpc>
                <a:spcPct val="100000"/>
              </a:lnSpc>
            </a:pPr>
            <a:fld id="{9FFBD040-923D-4DF0-BAB7-8F8CFE496C36}" type="slidenum">
              <a:rPr b="1" lang="en-US" sz="1000" spc="-1" strike="noStrike">
                <a:solidFill>
                  <a:srgbClr val="000000"/>
                </a:solidFill>
                <a:latin typeface="Arial"/>
              </a:rPr>
              <a:t>1</a:t>
            </a:fld>
            <a:endParaRPr b="0" lang="en-US" sz="1000" spc="-1" strike="noStrike">
              <a:latin typeface="Times New Roman"/>
            </a:endParaRPr>
          </a:p>
        </p:txBody>
      </p:sp>
      <p:sp>
        <p:nvSpPr>
          <p:cNvPr id="251" name="TextShape 3"/>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90600" y="333360"/>
            <a:ext cx="6911640" cy="561600"/>
          </a:xfrm>
          <a:prstGeom prst="rect">
            <a:avLst/>
          </a:prstGeom>
          <a:noFill/>
          <a:ln w="9360">
            <a:noFill/>
          </a:ln>
        </p:spPr>
        <p:txBody>
          <a:bodyPr lIns="0" rIns="0" tIns="0" bIns="0" anchor="b"/>
          <a:p>
            <a:pPr>
              <a:lnSpc>
                <a:spcPct val="100000"/>
              </a:lnSpc>
            </a:pPr>
            <a:r>
              <a:rPr b="1" lang="de-DE" sz="2800" spc="-1" strike="noStrike">
                <a:solidFill>
                  <a:srgbClr val="000000"/>
                </a:solidFill>
                <a:latin typeface="Arial"/>
              </a:rPr>
              <a:t>Caffe</a:t>
            </a:r>
            <a:endParaRPr b="0" lang="de-DE" sz="2800" spc="-1" strike="noStrike">
              <a:solidFill>
                <a:srgbClr val="000000"/>
              </a:solidFill>
              <a:latin typeface="Arial"/>
            </a:endParaRPr>
          </a:p>
        </p:txBody>
      </p:sp>
      <p:sp>
        <p:nvSpPr>
          <p:cNvPr id="253" name="TextShape 2"/>
          <p:cNvSpPr txBox="1"/>
          <p:nvPr/>
        </p:nvSpPr>
        <p:spPr>
          <a:xfrm>
            <a:off x="392040" y="1198440"/>
            <a:ext cx="8356320" cy="4893840"/>
          </a:xfrm>
          <a:prstGeom prst="rect">
            <a:avLst/>
          </a:prstGeom>
          <a:noFill/>
          <a:ln w="9360">
            <a:noFill/>
          </a:ln>
        </p:spPr>
        <p:txBody>
          <a:bodyPr lIns="0" rIns="0" tIns="0" bIns="0"/>
          <a:p>
            <a:pPr>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pPr>
            <a:endParaRPr b="0" lang="de-DE" sz="2800" spc="-1" strike="noStrike">
              <a:solidFill>
                <a:srgbClr val="000000"/>
              </a:solidFill>
              <a:latin typeface="Arial"/>
            </a:endParaRPr>
          </a:p>
          <a:p>
            <a:pPr marL="357120" indent="-356760">
              <a:lnSpc>
                <a:spcPct val="100000"/>
              </a:lnSpc>
              <a:spcBef>
                <a:spcPts val="700"/>
              </a:spcBef>
              <a:buBlip>
                <a:blip r:embed="rId1"/>
              </a:buBlip>
            </a:pPr>
            <a:r>
              <a:rPr b="0" lang="de-DE" sz="2000" spc="-1" strike="noStrike">
                <a:solidFill>
                  <a:srgbClr val="000000"/>
                </a:solidFill>
                <a:latin typeface="Arial"/>
              </a:rPr>
              <a:t>Caffe was used to access functions which made the network model easier to implement, since it offers parsing methods to fill each layer with its proper fields. It also provided as the weights.</a:t>
            </a:r>
            <a:endParaRPr b="0" lang="de-DE" sz="2000" spc="-1" strike="noStrike">
              <a:solidFill>
                <a:srgbClr val="000000"/>
              </a:solidFill>
              <a:latin typeface="Arial"/>
            </a:endParaRPr>
          </a:p>
          <a:p>
            <a:pPr>
              <a:lnSpc>
                <a:spcPct val="100000"/>
              </a:lnSpc>
              <a:spcBef>
                <a:spcPts val="700"/>
              </a:spcBef>
            </a:pPr>
            <a:endParaRPr b="0" lang="de-DE" sz="2000" spc="-1" strike="noStrike">
              <a:solidFill>
                <a:srgbClr val="000000"/>
              </a:solidFill>
              <a:latin typeface="Arial"/>
            </a:endParaRPr>
          </a:p>
        </p:txBody>
      </p:sp>
      <p:sp>
        <p:nvSpPr>
          <p:cNvPr id="254" name="TextShape 3"/>
          <p:cNvSpPr txBox="1"/>
          <p:nvPr/>
        </p:nvSpPr>
        <p:spPr>
          <a:xfrm>
            <a:off x="8668440" y="6419880"/>
            <a:ext cx="309240" cy="364680"/>
          </a:xfrm>
          <a:prstGeom prst="rect">
            <a:avLst/>
          </a:prstGeom>
          <a:noFill/>
          <a:ln>
            <a:noFill/>
          </a:ln>
        </p:spPr>
        <p:txBody>
          <a:bodyPr lIns="0" rIns="0" tIns="0" bIns="0"/>
          <a:p>
            <a:pPr algn="r">
              <a:lnSpc>
                <a:spcPct val="100000"/>
              </a:lnSpc>
            </a:pPr>
            <a:fld id="{DFAACFCE-026F-4487-A49B-7D0CA448CEAD}" type="slidenum">
              <a:rPr b="1" lang="en-US" sz="1000" spc="-1" strike="noStrike">
                <a:solidFill>
                  <a:srgbClr val="000000"/>
                </a:solidFill>
                <a:latin typeface="Arial"/>
              </a:rPr>
              <a:t>1</a:t>
            </a:fld>
            <a:endParaRPr b="0" lang="en-US" sz="1000" spc="-1" strike="noStrike">
              <a:latin typeface="Times New Roman"/>
            </a:endParaRPr>
          </a:p>
        </p:txBody>
      </p:sp>
      <p:sp>
        <p:nvSpPr>
          <p:cNvPr id="255" name="TextShape 4"/>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2902680" y="2554200"/>
            <a:ext cx="3035520" cy="561600"/>
          </a:xfrm>
          <a:prstGeom prst="rect">
            <a:avLst/>
          </a:prstGeom>
          <a:noFill/>
          <a:ln w="9360">
            <a:noFill/>
          </a:ln>
        </p:spPr>
        <p:txBody>
          <a:bodyPr lIns="0" rIns="0" tIns="0" bIns="0" anchor="b"/>
          <a:p>
            <a:pPr>
              <a:lnSpc>
                <a:spcPct val="100000"/>
              </a:lnSpc>
            </a:pPr>
            <a:r>
              <a:rPr b="1" lang="de-DE" sz="2600" spc="-1" strike="noStrike">
                <a:solidFill>
                  <a:srgbClr val="000000"/>
                </a:solidFill>
                <a:latin typeface="Arial"/>
              </a:rPr>
              <a:t>Insert picture here</a:t>
            </a:r>
            <a:endParaRPr b="0" lang="de-DE" sz="2600" spc="-1" strike="noStrike">
              <a:solidFill>
                <a:srgbClr val="000000"/>
              </a:solidFill>
              <a:latin typeface="Arial"/>
            </a:endParaRPr>
          </a:p>
        </p:txBody>
      </p:sp>
      <p:sp>
        <p:nvSpPr>
          <p:cNvPr id="257" name="TextShape 2"/>
          <p:cNvSpPr txBox="1"/>
          <p:nvPr/>
        </p:nvSpPr>
        <p:spPr>
          <a:xfrm>
            <a:off x="8680680" y="6444000"/>
            <a:ext cx="309240" cy="364680"/>
          </a:xfrm>
          <a:prstGeom prst="rect">
            <a:avLst/>
          </a:prstGeom>
          <a:noFill/>
          <a:ln>
            <a:noFill/>
          </a:ln>
        </p:spPr>
        <p:txBody>
          <a:bodyPr lIns="0" rIns="0" tIns="0" bIns="0"/>
          <a:p>
            <a:pPr algn="r">
              <a:lnSpc>
                <a:spcPct val="100000"/>
              </a:lnSpc>
            </a:pPr>
            <a:fld id="{4413E94E-F71E-4D8C-B41C-808EC3DCBB5A}" type="slidenum">
              <a:rPr b="1" lang="en-US" sz="1000" spc="-1" strike="noStrike">
                <a:solidFill>
                  <a:srgbClr val="000000"/>
                </a:solidFill>
                <a:latin typeface="Arial"/>
              </a:rPr>
              <a:t>1</a:t>
            </a:fld>
            <a:endParaRPr b="0" lang="en-US" sz="1000" spc="-1" strike="noStrike">
              <a:latin typeface="Times New Roman"/>
            </a:endParaRPr>
          </a:p>
        </p:txBody>
      </p:sp>
      <p:sp>
        <p:nvSpPr>
          <p:cNvPr id="258" name="TextShape 3"/>
          <p:cNvSpPr txBox="1"/>
          <p:nvPr/>
        </p:nvSpPr>
        <p:spPr>
          <a:xfrm>
            <a:off x="109800" y="6460920"/>
            <a:ext cx="5583600" cy="360000"/>
          </a:xfrm>
          <a:prstGeom prst="rect">
            <a:avLst/>
          </a:prstGeom>
          <a:noFill/>
          <a:ln w="9360">
            <a:noFill/>
          </a:ln>
        </p:spPr>
        <p:txBody>
          <a:bodyPr lIns="0" rIns="0" tIns="0" bIns="0"/>
          <a:p>
            <a:pPr>
              <a:lnSpc>
                <a:spcPct val="100000"/>
              </a:lnSpc>
            </a:pPr>
            <a:r>
              <a:rPr b="0" lang="en-US" sz="1000" spc="-1" strike="noStrike">
                <a:solidFill>
                  <a:srgbClr val="000000"/>
                </a:solidFill>
                <a:latin typeface="Arial"/>
              </a:rPr>
              <a:t>Software Engineering Practice</a:t>
            </a:r>
            <a:endParaRPr b="0" lang="en-US" sz="10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KIT-Masterslides-EN-SDQ</Template>
  <TotalTime>174</TotalTime>
  <Application>LibreOffice/6.0.7.3$Linux_X86_64 LibreOffice_project/00m0$Build-3</Application>
  <Words>963</Words>
  <Paragraphs>185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2010-10-20T15:21:04Z</dcterms:created>
  <dc:creator>martens</dc:creator>
  <dc:description/>
  <dc:language>en-US</dc:language>
  <cp:lastModifiedBy/>
  <cp:lastPrinted>2016-01-22T17:58:34Z</cp:lastPrinted>
  <dcterms:modified xsi:type="dcterms:W3CDTF">2019-03-01T16:44:39Z</dcterms:modified>
  <cp:revision>1779</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