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24" r:id="rId3"/>
    <p:sldId id="1286" r:id="rId5"/>
    <p:sldId id="1287" r:id="rId6"/>
    <p:sldId id="1285" r:id="rId7"/>
    <p:sldId id="1284" r:id="rId8"/>
    <p:sldId id="1283" r:id="rId9"/>
    <p:sldId id="1282" r:id="rId10"/>
    <p:sldId id="1281" r:id="rId11"/>
    <p:sldId id="1280" r:id="rId12"/>
    <p:sldId id="1279" r:id="rId13"/>
    <p:sldId id="1278" r:id="rId14"/>
    <p:sldId id="1277" r:id="rId15"/>
    <p:sldId id="1164" r:id="rId16"/>
    <p:sldId id="1163" r:id="rId17"/>
    <p:sldId id="1162" r:id="rId18"/>
    <p:sldId id="1161" r:id="rId19"/>
    <p:sldId id="1052" r:id="rId20"/>
    <p:sldId id="1051" r:id="rId21"/>
    <p:sldId id="1050" r:id="rId22"/>
    <p:sldId id="1049" r:id="rId23"/>
    <p:sldId id="944" r:id="rId24"/>
    <p:sldId id="943" r:id="rId25"/>
    <p:sldId id="940" r:id="rId26"/>
    <p:sldId id="941" r:id="rId27"/>
    <p:sldId id="942" r:id="rId28"/>
    <p:sldId id="939" r:id="rId29"/>
    <p:sldId id="840" r:id="rId30"/>
    <p:sldId id="839" r:id="rId31"/>
    <p:sldId id="837" r:id="rId32"/>
    <p:sldId id="838" r:id="rId33"/>
    <p:sldId id="836" r:id="rId34"/>
    <p:sldId id="742" r:id="rId35"/>
    <p:sldId id="741" r:id="rId36"/>
    <p:sldId id="740" r:id="rId37"/>
    <p:sldId id="739" r:id="rId38"/>
    <p:sldId id="737" r:id="rId39"/>
    <p:sldId id="738" r:id="rId40"/>
    <p:sldId id="736" r:id="rId41"/>
    <p:sldId id="649" r:id="rId42"/>
    <p:sldId id="648" r:id="rId43"/>
    <p:sldId id="647" r:id="rId44"/>
    <p:sldId id="646" r:id="rId45"/>
    <p:sldId id="645" r:id="rId46"/>
    <p:sldId id="644" r:id="rId47"/>
    <p:sldId id="563" r:id="rId48"/>
    <p:sldId id="564" r:id="rId49"/>
    <p:sldId id="565" r:id="rId50"/>
    <p:sldId id="566" r:id="rId51"/>
    <p:sldId id="567" r:id="rId52"/>
    <p:sldId id="568" r:id="rId53"/>
    <p:sldId id="569" r:id="rId54"/>
  </p:sldIdLst>
  <p:sldSz cx="12192000" cy="6858000"/>
  <p:notesSz cx="6858000" cy="9144000"/>
  <p:custDataLst>
    <p:tags r:id="rId5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28" autoAdjust="0"/>
    <p:restoredTop sz="86483" autoAdjust="0"/>
  </p:normalViewPr>
  <p:slideViewPr>
    <p:cSldViewPr snapToGrid="0">
      <p:cViewPr>
        <p:scale>
          <a:sx n="60" d="100"/>
          <a:sy n="60" d="100"/>
        </p:scale>
        <p:origin x="522" y="6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8" Type="http://schemas.openxmlformats.org/officeDocument/2006/relationships/tags" Target="tags/tag52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1" y="0"/>
            <a:ext cx="12191998" cy="6858000"/>
            <a:chOff x="1" y="0"/>
            <a:chExt cx="12191998" cy="6858000"/>
          </a:xfrm>
        </p:grpSpPr>
        <p:grpSp>
          <p:nvGrpSpPr>
            <p:cNvPr id="27" name="组合 26"/>
            <p:cNvGrpSpPr/>
            <p:nvPr/>
          </p:nvGrpSpPr>
          <p:grpSpPr>
            <a:xfrm>
              <a:off x="1" y="0"/>
              <a:ext cx="12191998" cy="6858000"/>
              <a:chOff x="1" y="0"/>
              <a:chExt cx="12191998" cy="6858000"/>
            </a:xfrm>
          </p:grpSpPr>
          <p:pic>
            <p:nvPicPr>
              <p:cNvPr id="20" name="图片 19"/>
              <p:cNvPicPr>
                <a:picLocks noChangeAspect="1"/>
              </p:cNvPicPr>
              <p:nvPr/>
            </p:nvPicPr>
            <p:blipFill rotWithShape="1">
              <a:blip r:embed="rId2" cstate="screen"/>
              <a:srcRect l="15952" t="6342" b="13059"/>
              <a:stretch>
                <a:fillRect/>
              </a:stretch>
            </p:blipFill>
            <p:spPr>
              <a:xfrm>
                <a:off x="1" y="0"/>
                <a:ext cx="9535425" cy="6858000"/>
              </a:xfrm>
              <a:custGeom>
                <a:avLst/>
                <a:gdLst>
                  <a:gd name="connsiteX0" fmla="*/ 0 w 9535425"/>
                  <a:gd name="connsiteY0" fmla="*/ 0 h 6858000"/>
                  <a:gd name="connsiteX1" fmla="*/ 9535425 w 9535425"/>
                  <a:gd name="connsiteY1" fmla="*/ 0 h 6858000"/>
                  <a:gd name="connsiteX2" fmla="*/ 9535425 w 9535425"/>
                  <a:gd name="connsiteY2" fmla="*/ 6858000 h 6858000"/>
                  <a:gd name="connsiteX3" fmla="*/ 0 w 9535425"/>
                  <a:gd name="connsiteY3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35425" h="6858000">
                    <a:moveTo>
                      <a:pt x="0" y="0"/>
                    </a:moveTo>
                    <a:lnTo>
                      <a:pt x="9535425" y="0"/>
                    </a:lnTo>
                    <a:lnTo>
                      <a:pt x="9535425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</p:spPr>
          </p:pic>
          <p:sp>
            <p:nvSpPr>
              <p:cNvPr id="18" name="矩形 17"/>
              <p:cNvSpPr/>
              <p:nvPr/>
            </p:nvSpPr>
            <p:spPr>
              <a:xfrm>
                <a:off x="8490856" y="0"/>
                <a:ext cx="3701143" cy="685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8070978" y="4884718"/>
              <a:ext cx="839756" cy="839754"/>
              <a:chOff x="3884198" y="4347282"/>
              <a:chExt cx="839756" cy="839754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3884198" y="4347282"/>
                <a:ext cx="839756" cy="839754"/>
                <a:chOff x="1023276" y="2401797"/>
                <a:chExt cx="900002" cy="900000"/>
              </a:xfrm>
            </p:grpSpPr>
            <p:sp>
              <p:nvSpPr>
                <p:cNvPr id="25" name="椭圆 24"/>
                <p:cNvSpPr>
                  <a:spLocks noChangeAspect="1"/>
                </p:cNvSpPr>
                <p:nvPr/>
              </p:nvSpPr>
              <p:spPr>
                <a:xfrm>
                  <a:off x="1023276" y="2401797"/>
                  <a:ext cx="900002" cy="900000"/>
                </a:xfrm>
                <a:prstGeom prst="ellipse">
                  <a:avLst/>
                </a:prstGeom>
                <a:solidFill>
                  <a:schemeClr val="tx1">
                    <a:alpha val="20000"/>
                  </a:schemeClr>
                </a:solidFill>
                <a:ln w="5715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913765"/>
                  <a:endParaRPr lang="zh-CN" altLang="en-US" sz="20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6" name="椭圆 25"/>
                <p:cNvSpPr>
                  <a:spLocks noChangeAspect="1"/>
                </p:cNvSpPr>
                <p:nvPr/>
              </p:nvSpPr>
              <p:spPr>
                <a:xfrm>
                  <a:off x="1203277" y="2581797"/>
                  <a:ext cx="540001" cy="540000"/>
                </a:xfrm>
                <a:prstGeom prst="ellipse">
                  <a:avLst/>
                </a:prstGeom>
                <a:solidFill>
                  <a:schemeClr val="tx1">
                    <a:alpha val="70000"/>
                  </a:schemeClr>
                </a:solidFill>
                <a:ln w="5715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 fontScale="85000" lnSpcReduction="1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913765">
                    <a:lnSpc>
                      <a:spcPct val="120000"/>
                    </a:lnSpc>
                  </a:pPr>
                  <a:endParaRPr lang="zh-CN" altLang="en-US" sz="20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23" name="任意多边形 22"/>
              <p:cNvSpPr>
                <a:spLocks noChangeAspect="1"/>
              </p:cNvSpPr>
              <p:nvPr/>
            </p:nvSpPr>
            <p:spPr>
              <a:xfrm>
                <a:off x="4276672" y="4727559"/>
                <a:ext cx="70049" cy="79200"/>
              </a:xfrm>
              <a:custGeom>
                <a:avLst/>
                <a:gdLst>
                  <a:gd name="connsiteX0" fmla="*/ 1496663 w 1635382"/>
                  <a:gd name="connsiteY0" fmla="*/ 679532 h 1849045"/>
                  <a:gd name="connsiteX1" fmla="*/ 432721 w 1635382"/>
                  <a:gd name="connsiteY1" fmla="*/ 41167 h 1849045"/>
                  <a:gd name="connsiteX2" fmla="*/ 0 w 1635382"/>
                  <a:gd name="connsiteY2" fmla="*/ 286245 h 1849045"/>
                  <a:gd name="connsiteX3" fmla="*/ 0 w 1635382"/>
                  <a:gd name="connsiteY3" fmla="*/ 1562881 h 1849045"/>
                  <a:gd name="connsiteX4" fmla="*/ 432721 w 1635382"/>
                  <a:gd name="connsiteY4" fmla="*/ 1807864 h 1849045"/>
                  <a:gd name="connsiteX5" fmla="*/ 1496568 w 1635382"/>
                  <a:gd name="connsiteY5" fmla="*/ 1169594 h 1849045"/>
                  <a:gd name="connsiteX6" fmla="*/ 1496663 w 1635382"/>
                  <a:gd name="connsiteY6" fmla="*/ 679532 h 1849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35382" h="1849045">
                    <a:moveTo>
                      <a:pt x="1496663" y="679532"/>
                    </a:moveTo>
                    <a:lnTo>
                      <a:pt x="432721" y="41167"/>
                    </a:lnTo>
                    <a:cubicBezTo>
                      <a:pt x="242316" y="-73133"/>
                      <a:pt x="0" y="64122"/>
                      <a:pt x="0" y="286245"/>
                    </a:cubicBezTo>
                    <a:lnTo>
                      <a:pt x="0" y="1562881"/>
                    </a:lnTo>
                    <a:cubicBezTo>
                      <a:pt x="0" y="1785004"/>
                      <a:pt x="242316" y="1922164"/>
                      <a:pt x="432721" y="1807864"/>
                    </a:cubicBezTo>
                    <a:lnTo>
                      <a:pt x="1496568" y="1169594"/>
                    </a:lnTo>
                    <a:cubicBezTo>
                      <a:pt x="1681639" y="1058532"/>
                      <a:pt x="1681639" y="790499"/>
                      <a:pt x="1496663" y="679532"/>
                    </a:cubicBezTo>
                    <a:close/>
                  </a:path>
                </a:pathLst>
              </a:custGeom>
              <a:solidFill>
                <a:srgbClr val="FF7825"/>
              </a:solidFill>
              <a:ln w="5715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25000" lnSpcReduction="20000"/>
              </a:bodyPr>
              <a:lstStyle/>
              <a:p>
                <a:pPr algn="ctr" defTabSz="913765"/>
                <a:endParaRPr lang="zh-CN" altLang="en-US" sz="20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5" name="标题 4"/>
          <p:cNvSpPr>
            <a:spLocks noGrp="1"/>
          </p:cNvSpPr>
          <p:nvPr>
            <p:ph type="ctrTitle" hasCustomPrompt="1"/>
          </p:nvPr>
        </p:nvSpPr>
        <p:spPr>
          <a:xfrm>
            <a:off x="3889830" y="1028700"/>
            <a:ext cx="7629071" cy="24003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lnSpc>
                <a:spcPct val="100000"/>
              </a:lnSpc>
              <a:defRPr sz="6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  <a:endParaRPr lang="en-US"/>
          </a:p>
        </p:txBody>
      </p:sp>
      <p:sp>
        <p:nvSpPr>
          <p:cNvPr id="24" name="副标题 23"/>
          <p:cNvSpPr>
            <a:spLocks noGrp="1"/>
          </p:cNvSpPr>
          <p:nvPr>
            <p:ph type="subTitle" sz="quarter" idx="1" hasCustomPrompt="1"/>
          </p:nvPr>
        </p:nvSpPr>
        <p:spPr>
          <a:xfrm>
            <a:off x="6777638" y="3565091"/>
            <a:ext cx="4740730" cy="509218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lvl1pPr marL="0" indent="0" algn="r">
              <a:lnSpc>
                <a:spcPct val="120000"/>
              </a:lnSpc>
              <a:buNone/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8775701" y="6040084"/>
            <a:ext cx="2743200" cy="276999"/>
          </a:xfrm>
          <a:prstGeom prst="rect">
            <a:avLst/>
          </a:prstGeom>
        </p:spPr>
        <p:txBody>
          <a:bodyPr wrap="square" lIns="90000">
            <a:normAutofit/>
          </a:bodyPr>
          <a:lstStyle>
            <a:lvl1pPr marL="0" indent="0" algn="r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Presenter name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6869669" y="6040084"/>
            <a:ext cx="2822497" cy="276999"/>
          </a:xfrm>
          <a:prstGeom prst="rect">
            <a:avLst/>
          </a:prstGeom>
        </p:spPr>
        <p:txBody>
          <a:bodyPr wrap="none">
            <a:normAutofit/>
          </a:bodyPr>
          <a:lstStyle>
            <a:lvl1pPr marL="0" indent="0" algn="r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www.officeplus.cn</a:t>
            </a:r>
            <a:endParaRPr lang="en-US"/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687182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hasCustomPrompt="1"/>
          </p:nvPr>
        </p:nvSpPr>
        <p:spPr>
          <a:xfrm>
            <a:off x="660400" y="0"/>
            <a:ext cx="10858500" cy="102870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lnSpc>
                <a:spcPct val="100000"/>
              </a:lnSpc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idx="1" hasCustomPrompt="1"/>
          </p:nvPr>
        </p:nvSpPr>
        <p:spPr>
          <a:xfrm>
            <a:off x="660400" y="1092200"/>
            <a:ext cx="10858500" cy="504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add 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0BDC-24DC-4B0F-978F-F08E1E0294FF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OfficePLUS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60400" y="1500188"/>
            <a:ext cx="2836561" cy="914400"/>
          </a:xfrm>
          <a:prstGeom prst="rect">
            <a:avLst/>
          </a:prstGeom>
        </p:spPr>
        <p:txBody>
          <a:bodyPr wrap="none" anchor="t">
            <a:normAutofit/>
          </a:bodyPr>
          <a:lstStyle>
            <a:lvl1pPr algn="r">
              <a:lnSpc>
                <a:spcPct val="100000"/>
              </a:lnSpc>
              <a:defRPr sz="2800"/>
            </a:lvl1pPr>
          </a:lstStyle>
          <a:p>
            <a:pPr lvl="0"/>
            <a:r>
              <a:rPr lang="en-US"/>
              <a:t>Agenda</a:t>
            </a:r>
            <a:endParaRPr lang="en-US"/>
          </a:p>
        </p:txBody>
      </p:sp>
      <p:sp>
        <p:nvSpPr>
          <p:cNvPr id="10" name="内容占位符 9"/>
          <p:cNvSpPr>
            <a:spLocks noGrp="1"/>
          </p:cNvSpPr>
          <p:nvPr>
            <p:ph sz="quarter" idx="1" hasCustomPrompt="1"/>
          </p:nvPr>
        </p:nvSpPr>
        <p:spPr>
          <a:xfrm>
            <a:off x="3745077" y="1500188"/>
            <a:ext cx="7773823" cy="4633913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457200" indent="-457200">
              <a:lnSpc>
                <a:spcPct val="130000"/>
              </a:lnSpc>
              <a:buFont typeface="+mj-lt"/>
              <a:buAutoNum type="arabicPeriod"/>
              <a:defRPr sz="2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A813-B2FD-42E1-9222-83B574E99074}" type="datetime1">
              <a:rPr lang="zh-CN" altLang="en-US" smtClean="0"/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OfficePLUS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</a:fld>
            <a:endParaRPr lang="en-US" altLang="zh-CN"/>
          </a:p>
        </p:txBody>
      </p:sp>
      <p:grpSp>
        <p:nvGrpSpPr>
          <p:cNvPr id="11" name="组合 10"/>
          <p:cNvGrpSpPr/>
          <p:nvPr/>
        </p:nvGrpSpPr>
        <p:grpSpPr>
          <a:xfrm>
            <a:off x="2626456" y="1500188"/>
            <a:ext cx="994563" cy="4634686"/>
            <a:chOff x="2626456" y="1500188"/>
            <a:chExt cx="994563" cy="4634686"/>
          </a:xfrm>
        </p:grpSpPr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" y="0"/>
            <a:ext cx="12191998" cy="6858000"/>
            <a:chOff x="1" y="0"/>
            <a:chExt cx="12191998" cy="6858000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2" cstate="screen"/>
            <a:srcRect l="15952" t="6342" b="13059"/>
            <a:stretch>
              <a:fillRect/>
            </a:stretch>
          </p:blipFill>
          <p:spPr>
            <a:xfrm>
              <a:off x="1" y="0"/>
              <a:ext cx="9535425" cy="6858000"/>
            </a:xfrm>
            <a:custGeom>
              <a:avLst/>
              <a:gdLst>
                <a:gd name="connsiteX0" fmla="*/ 0 w 9535425"/>
                <a:gd name="connsiteY0" fmla="*/ 0 h 6858000"/>
                <a:gd name="connsiteX1" fmla="*/ 9535425 w 9535425"/>
                <a:gd name="connsiteY1" fmla="*/ 0 h 6858000"/>
                <a:gd name="connsiteX2" fmla="*/ 9535425 w 9535425"/>
                <a:gd name="connsiteY2" fmla="*/ 6858000 h 6858000"/>
                <a:gd name="connsiteX3" fmla="*/ 0 w 9535425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5425" h="6858000">
                  <a:moveTo>
                    <a:pt x="0" y="0"/>
                  </a:moveTo>
                  <a:lnTo>
                    <a:pt x="9535425" y="0"/>
                  </a:lnTo>
                  <a:lnTo>
                    <a:pt x="9535425" y="6858000"/>
                  </a:lnTo>
                  <a:lnTo>
                    <a:pt x="0" y="6858000"/>
                  </a:lnTo>
                  <a:close/>
                </a:path>
              </a:pathLst>
            </a:custGeom>
          </p:spPr>
        </p:pic>
        <p:sp>
          <p:nvSpPr>
            <p:cNvPr id="17" name="矩形 16"/>
            <p:cNvSpPr/>
            <p:nvPr/>
          </p:nvSpPr>
          <p:spPr>
            <a:xfrm>
              <a:off x="8490856" y="0"/>
              <a:ext cx="3701143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0870421" y="2542660"/>
            <a:ext cx="839756" cy="839754"/>
            <a:chOff x="3884198" y="4347282"/>
            <a:chExt cx="839756" cy="839754"/>
          </a:xfrm>
        </p:grpSpPr>
        <p:grpSp>
          <p:nvGrpSpPr>
            <p:cNvPr id="12" name="组合 11"/>
            <p:cNvGrpSpPr/>
            <p:nvPr/>
          </p:nvGrpSpPr>
          <p:grpSpPr>
            <a:xfrm>
              <a:off x="3884198" y="4347282"/>
              <a:ext cx="839756" cy="839754"/>
              <a:chOff x="1023276" y="2401797"/>
              <a:chExt cx="900002" cy="900000"/>
            </a:xfrm>
          </p:grpSpPr>
          <p:sp>
            <p:nvSpPr>
              <p:cNvPr id="14" name="椭圆 13"/>
              <p:cNvSpPr>
                <a:spLocks noChangeAspect="1"/>
              </p:cNvSpPr>
              <p:nvPr/>
            </p:nvSpPr>
            <p:spPr>
              <a:xfrm>
                <a:off x="1023276" y="2401797"/>
                <a:ext cx="900002" cy="900000"/>
              </a:xfrm>
              <a:prstGeom prst="ellipse">
                <a:avLst/>
              </a:prstGeom>
              <a:solidFill>
                <a:schemeClr val="tx1">
                  <a:alpha val="20000"/>
                </a:schemeClr>
              </a:solidFill>
              <a:ln w="5715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3765"/>
                <a:endParaRPr lang="zh-CN" altLang="en-US" sz="2000" b="1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5" name="椭圆 14"/>
              <p:cNvSpPr>
                <a:spLocks noChangeAspect="1"/>
              </p:cNvSpPr>
              <p:nvPr/>
            </p:nvSpPr>
            <p:spPr>
              <a:xfrm>
                <a:off x="1203277" y="2581797"/>
                <a:ext cx="540001" cy="540000"/>
              </a:xfrm>
              <a:prstGeom prst="ellipse">
                <a:avLst/>
              </a:prstGeom>
              <a:solidFill>
                <a:schemeClr val="tx1">
                  <a:alpha val="70000"/>
                </a:schemeClr>
              </a:solidFill>
              <a:ln w="5715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850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3765">
                  <a:lnSpc>
                    <a:spcPct val="120000"/>
                  </a:lnSpc>
                </a:pPr>
                <a:endParaRPr lang="zh-CN" altLang="en-US" sz="2000" b="1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3" name="任意多边形 12"/>
            <p:cNvSpPr>
              <a:spLocks noChangeAspect="1"/>
            </p:cNvSpPr>
            <p:nvPr/>
          </p:nvSpPr>
          <p:spPr>
            <a:xfrm>
              <a:off x="4276672" y="4727559"/>
              <a:ext cx="70049" cy="79200"/>
            </a:xfrm>
            <a:custGeom>
              <a:avLst/>
              <a:gdLst>
                <a:gd name="connsiteX0" fmla="*/ 1496663 w 1635382"/>
                <a:gd name="connsiteY0" fmla="*/ 679532 h 1849045"/>
                <a:gd name="connsiteX1" fmla="*/ 432721 w 1635382"/>
                <a:gd name="connsiteY1" fmla="*/ 41167 h 1849045"/>
                <a:gd name="connsiteX2" fmla="*/ 0 w 1635382"/>
                <a:gd name="connsiteY2" fmla="*/ 286245 h 1849045"/>
                <a:gd name="connsiteX3" fmla="*/ 0 w 1635382"/>
                <a:gd name="connsiteY3" fmla="*/ 1562881 h 1849045"/>
                <a:gd name="connsiteX4" fmla="*/ 432721 w 1635382"/>
                <a:gd name="connsiteY4" fmla="*/ 1807864 h 1849045"/>
                <a:gd name="connsiteX5" fmla="*/ 1496568 w 1635382"/>
                <a:gd name="connsiteY5" fmla="*/ 1169594 h 1849045"/>
                <a:gd name="connsiteX6" fmla="*/ 1496663 w 1635382"/>
                <a:gd name="connsiteY6" fmla="*/ 679532 h 184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35382" h="1849045">
                  <a:moveTo>
                    <a:pt x="1496663" y="679532"/>
                  </a:moveTo>
                  <a:lnTo>
                    <a:pt x="432721" y="41167"/>
                  </a:lnTo>
                  <a:cubicBezTo>
                    <a:pt x="242316" y="-73133"/>
                    <a:pt x="0" y="64122"/>
                    <a:pt x="0" y="286245"/>
                  </a:cubicBezTo>
                  <a:lnTo>
                    <a:pt x="0" y="1562881"/>
                  </a:lnTo>
                  <a:cubicBezTo>
                    <a:pt x="0" y="1785004"/>
                    <a:pt x="242316" y="1922164"/>
                    <a:pt x="432721" y="1807864"/>
                  </a:cubicBezTo>
                  <a:lnTo>
                    <a:pt x="1496568" y="1169594"/>
                  </a:lnTo>
                  <a:cubicBezTo>
                    <a:pt x="1681639" y="1058532"/>
                    <a:pt x="1681639" y="790499"/>
                    <a:pt x="1496663" y="679532"/>
                  </a:cubicBezTo>
                  <a:close/>
                </a:path>
              </a:pathLst>
            </a:custGeom>
            <a:solidFill>
              <a:srgbClr val="FF7825"/>
            </a:solidFill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lstStyle/>
            <a:p>
              <a:pPr algn="ctr" defTabSz="913765"/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4876799" y="2542714"/>
            <a:ext cx="5993621" cy="783308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lnSpc>
                <a:spcPct val="100000"/>
              </a:lnSpc>
              <a:defRPr sz="4400"/>
            </a:lvl1pPr>
          </a:lstStyle>
          <a:p>
            <a:pPr lvl="0"/>
            <a:r>
              <a:rPr lang="en-US"/>
              <a:t>Click to add title</a:t>
            </a:r>
            <a:endParaRPr lang="en-US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" hasCustomPrompt="1"/>
          </p:nvPr>
        </p:nvSpPr>
        <p:spPr>
          <a:xfrm>
            <a:off x="4876799" y="3436294"/>
            <a:ext cx="5993621" cy="1431561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lnSpc>
                <a:spcPct val="120000"/>
              </a:lnSpc>
              <a:buFont typeface="+mj-lt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A813-B2FD-42E1-9222-83B574E99074}" type="datetime1">
              <a:rPr lang="zh-CN" altLang="en-US" smtClean="0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OfficePLUS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687182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1"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02771" y="507207"/>
            <a:ext cx="11392810" cy="723668"/>
            <a:chOff x="402771" y="506066"/>
            <a:chExt cx="11392810" cy="723668"/>
          </a:xfrm>
        </p:grpSpPr>
        <p:sp>
          <p:nvSpPr>
            <p:cNvPr id="7" name="矩形 6"/>
            <p:cNvSpPr/>
            <p:nvPr/>
          </p:nvSpPr>
          <p:spPr>
            <a:xfrm>
              <a:off x="402771" y="1028699"/>
              <a:ext cx="11392810" cy="536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flipV="1">
              <a:off x="5946775" y="1082328"/>
              <a:ext cx="304802" cy="147406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02771" y="506066"/>
              <a:ext cx="11392808" cy="522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标题 5"/>
          <p:cNvSpPr>
            <a:spLocks noGrp="1"/>
          </p:cNvSpPr>
          <p:nvPr>
            <p:ph type="title" hasCustomPrompt="1"/>
          </p:nvPr>
        </p:nvSpPr>
        <p:spPr>
          <a:xfrm>
            <a:off x="660400" y="0"/>
            <a:ext cx="10858500" cy="102870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lnSpc>
                <a:spcPct val="100000"/>
              </a:lnSpc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  <a:endParaRPr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0BDC-24DC-4B0F-978F-F08E1E0294FF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OfficePLUS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" y="0"/>
            <a:ext cx="12191998" cy="6858000"/>
            <a:chOff x="1" y="0"/>
            <a:chExt cx="12191998" cy="6858000"/>
          </a:xfrm>
        </p:grpSpPr>
        <p:grpSp>
          <p:nvGrpSpPr>
            <p:cNvPr id="15" name="组合 14"/>
            <p:cNvGrpSpPr/>
            <p:nvPr/>
          </p:nvGrpSpPr>
          <p:grpSpPr>
            <a:xfrm>
              <a:off x="1" y="0"/>
              <a:ext cx="12191998" cy="6858000"/>
              <a:chOff x="1" y="0"/>
              <a:chExt cx="12191998" cy="6858000"/>
            </a:xfrm>
          </p:grpSpPr>
          <p:pic>
            <p:nvPicPr>
              <p:cNvPr id="21" name="图片 20"/>
              <p:cNvPicPr>
                <a:picLocks noChangeAspect="1"/>
              </p:cNvPicPr>
              <p:nvPr/>
            </p:nvPicPr>
            <p:blipFill rotWithShape="1">
              <a:blip r:embed="rId2" cstate="screen"/>
              <a:srcRect l="15952" t="6342" b="13059"/>
              <a:stretch>
                <a:fillRect/>
              </a:stretch>
            </p:blipFill>
            <p:spPr>
              <a:xfrm>
                <a:off x="1" y="0"/>
                <a:ext cx="9535425" cy="6858000"/>
              </a:xfrm>
              <a:custGeom>
                <a:avLst/>
                <a:gdLst>
                  <a:gd name="connsiteX0" fmla="*/ 0 w 9535425"/>
                  <a:gd name="connsiteY0" fmla="*/ 0 h 6858000"/>
                  <a:gd name="connsiteX1" fmla="*/ 9535425 w 9535425"/>
                  <a:gd name="connsiteY1" fmla="*/ 0 h 6858000"/>
                  <a:gd name="connsiteX2" fmla="*/ 9535425 w 9535425"/>
                  <a:gd name="connsiteY2" fmla="*/ 6858000 h 6858000"/>
                  <a:gd name="connsiteX3" fmla="*/ 0 w 9535425"/>
                  <a:gd name="connsiteY3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35425" h="6858000">
                    <a:moveTo>
                      <a:pt x="0" y="0"/>
                    </a:moveTo>
                    <a:lnTo>
                      <a:pt x="9535425" y="0"/>
                    </a:lnTo>
                    <a:lnTo>
                      <a:pt x="9535425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</p:spPr>
          </p:pic>
          <p:sp>
            <p:nvSpPr>
              <p:cNvPr id="22" name="矩形 21"/>
              <p:cNvSpPr/>
              <p:nvPr/>
            </p:nvSpPr>
            <p:spPr>
              <a:xfrm>
                <a:off x="8490856" y="0"/>
                <a:ext cx="3701143" cy="6858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8070978" y="4884718"/>
              <a:ext cx="839756" cy="839754"/>
              <a:chOff x="3884198" y="4347282"/>
              <a:chExt cx="839756" cy="839754"/>
            </a:xfrm>
          </p:grpSpPr>
          <p:grpSp>
            <p:nvGrpSpPr>
              <p:cNvPr id="17" name="组合 16"/>
              <p:cNvGrpSpPr/>
              <p:nvPr/>
            </p:nvGrpSpPr>
            <p:grpSpPr>
              <a:xfrm>
                <a:off x="3884198" y="4347282"/>
                <a:ext cx="839756" cy="839754"/>
                <a:chOff x="1023276" y="2401797"/>
                <a:chExt cx="900002" cy="900000"/>
              </a:xfrm>
            </p:grpSpPr>
            <p:sp>
              <p:nvSpPr>
                <p:cNvPr id="19" name="椭圆 18"/>
                <p:cNvSpPr>
                  <a:spLocks noChangeAspect="1"/>
                </p:cNvSpPr>
                <p:nvPr/>
              </p:nvSpPr>
              <p:spPr>
                <a:xfrm>
                  <a:off x="1023276" y="2401797"/>
                  <a:ext cx="900002" cy="900000"/>
                </a:xfrm>
                <a:prstGeom prst="ellipse">
                  <a:avLst/>
                </a:prstGeom>
                <a:solidFill>
                  <a:schemeClr val="tx1">
                    <a:alpha val="20000"/>
                  </a:schemeClr>
                </a:solidFill>
                <a:ln w="5715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913765"/>
                  <a:endParaRPr lang="zh-CN" altLang="en-US" sz="20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0" name="椭圆 19"/>
                <p:cNvSpPr>
                  <a:spLocks noChangeAspect="1"/>
                </p:cNvSpPr>
                <p:nvPr/>
              </p:nvSpPr>
              <p:spPr>
                <a:xfrm>
                  <a:off x="1203277" y="2581797"/>
                  <a:ext cx="540001" cy="540000"/>
                </a:xfrm>
                <a:prstGeom prst="ellipse">
                  <a:avLst/>
                </a:prstGeom>
                <a:solidFill>
                  <a:schemeClr val="tx1">
                    <a:alpha val="70000"/>
                  </a:schemeClr>
                </a:solidFill>
                <a:ln w="5715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 fontScale="85000" lnSpcReduction="1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913765">
                    <a:lnSpc>
                      <a:spcPct val="120000"/>
                    </a:lnSpc>
                  </a:pPr>
                  <a:endParaRPr lang="zh-CN" altLang="en-US" sz="20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18" name="任意多边形 17"/>
              <p:cNvSpPr>
                <a:spLocks noChangeAspect="1"/>
              </p:cNvSpPr>
              <p:nvPr/>
            </p:nvSpPr>
            <p:spPr>
              <a:xfrm>
                <a:off x="4276672" y="4727559"/>
                <a:ext cx="70049" cy="79200"/>
              </a:xfrm>
              <a:custGeom>
                <a:avLst/>
                <a:gdLst>
                  <a:gd name="connsiteX0" fmla="*/ 1496663 w 1635382"/>
                  <a:gd name="connsiteY0" fmla="*/ 679532 h 1849045"/>
                  <a:gd name="connsiteX1" fmla="*/ 432721 w 1635382"/>
                  <a:gd name="connsiteY1" fmla="*/ 41167 h 1849045"/>
                  <a:gd name="connsiteX2" fmla="*/ 0 w 1635382"/>
                  <a:gd name="connsiteY2" fmla="*/ 286245 h 1849045"/>
                  <a:gd name="connsiteX3" fmla="*/ 0 w 1635382"/>
                  <a:gd name="connsiteY3" fmla="*/ 1562881 h 1849045"/>
                  <a:gd name="connsiteX4" fmla="*/ 432721 w 1635382"/>
                  <a:gd name="connsiteY4" fmla="*/ 1807864 h 1849045"/>
                  <a:gd name="connsiteX5" fmla="*/ 1496568 w 1635382"/>
                  <a:gd name="connsiteY5" fmla="*/ 1169594 h 1849045"/>
                  <a:gd name="connsiteX6" fmla="*/ 1496663 w 1635382"/>
                  <a:gd name="connsiteY6" fmla="*/ 679532 h 1849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35382" h="1849045">
                    <a:moveTo>
                      <a:pt x="1496663" y="679532"/>
                    </a:moveTo>
                    <a:lnTo>
                      <a:pt x="432721" y="41167"/>
                    </a:lnTo>
                    <a:cubicBezTo>
                      <a:pt x="242316" y="-73133"/>
                      <a:pt x="0" y="64122"/>
                      <a:pt x="0" y="286245"/>
                    </a:cubicBezTo>
                    <a:lnTo>
                      <a:pt x="0" y="1562881"/>
                    </a:lnTo>
                    <a:cubicBezTo>
                      <a:pt x="0" y="1785004"/>
                      <a:pt x="242316" y="1922164"/>
                      <a:pt x="432721" y="1807864"/>
                    </a:cubicBezTo>
                    <a:lnTo>
                      <a:pt x="1496568" y="1169594"/>
                    </a:lnTo>
                    <a:cubicBezTo>
                      <a:pt x="1681639" y="1058532"/>
                      <a:pt x="1681639" y="790499"/>
                      <a:pt x="1496663" y="679532"/>
                    </a:cubicBezTo>
                    <a:close/>
                  </a:path>
                </a:pathLst>
              </a:custGeom>
              <a:solidFill>
                <a:srgbClr val="FF7825"/>
              </a:solidFill>
              <a:ln w="5715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25000" lnSpcReduction="20000"/>
              </a:bodyPr>
              <a:lstStyle/>
              <a:p>
                <a:pPr algn="ctr" defTabSz="913765"/>
                <a:endParaRPr lang="zh-CN" altLang="en-US" sz="20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3251200" y="1133528"/>
            <a:ext cx="8267700" cy="2617662"/>
          </a:xfrm>
          <a:prstGeom prst="rect">
            <a:avLst/>
          </a:prstGeo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8775700" y="6045782"/>
            <a:ext cx="2743200" cy="276999"/>
          </a:xfrm>
          <a:prstGeom prst="rect">
            <a:avLst/>
          </a:prstGeom>
        </p:spPr>
        <p:txBody>
          <a:bodyPr wrap="square" lIns="90000">
            <a:normAutofit/>
          </a:bodyPr>
          <a:lstStyle>
            <a:lvl1pPr marL="0" indent="0" algn="r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Presenter name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6939449" y="6045781"/>
            <a:ext cx="2822497" cy="276999"/>
          </a:xfrm>
          <a:prstGeom prst="rect">
            <a:avLst/>
          </a:prstGeom>
        </p:spPr>
        <p:txBody>
          <a:bodyPr wrap="none">
            <a:normAutofit/>
          </a:bodyPr>
          <a:lstStyle>
            <a:lvl1pPr marL="0" indent="0" algn="r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www.officeplus.cn</a:t>
            </a:r>
            <a:endParaRPr lang="en-US"/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687182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/>
              <a:t>Click to add title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add 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8050" y="640969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0399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861300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B1146-E542-4D4E-B8E9-6919A11DDD4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5.xml"/><Relationship Id="rId3" Type="http://schemas.openxmlformats.org/officeDocument/2006/relationships/tags" Target="../tags/tag11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5.xml"/><Relationship Id="rId3" Type="http://schemas.openxmlformats.org/officeDocument/2006/relationships/tags" Target="../tags/tag13.xml"/><Relationship Id="rId2" Type="http://schemas.openxmlformats.org/officeDocument/2006/relationships/image" Target="../media/image10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5.xml"/><Relationship Id="rId3" Type="http://schemas.openxmlformats.org/officeDocument/2006/relationships/tags" Target="../tags/tag15.xml"/><Relationship Id="rId2" Type="http://schemas.openxmlformats.org/officeDocument/2006/relationships/image" Target="../media/image11.png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5.xml"/><Relationship Id="rId3" Type="http://schemas.openxmlformats.org/officeDocument/2006/relationships/tags" Target="../tags/tag17.xml"/><Relationship Id="rId2" Type="http://schemas.openxmlformats.org/officeDocument/2006/relationships/image" Target="../media/image12.png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5.xml"/><Relationship Id="rId3" Type="http://schemas.openxmlformats.org/officeDocument/2006/relationships/tags" Target="../tags/tag19.xml"/><Relationship Id="rId2" Type="http://schemas.openxmlformats.org/officeDocument/2006/relationships/image" Target="../media/image13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5.xml"/><Relationship Id="rId3" Type="http://schemas.openxmlformats.org/officeDocument/2006/relationships/tags" Target="../tags/tag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5.xml"/><Relationship Id="rId3" Type="http://schemas.openxmlformats.org/officeDocument/2006/relationships/tags" Target="../tags/tag21.xml"/><Relationship Id="rId2" Type="http://schemas.openxmlformats.org/officeDocument/2006/relationships/image" Target="../media/image14.png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5.xml"/><Relationship Id="rId3" Type="http://schemas.openxmlformats.org/officeDocument/2006/relationships/tags" Target="../tags/tag23.xml"/><Relationship Id="rId2" Type="http://schemas.openxmlformats.org/officeDocument/2006/relationships/image" Target="../media/image15.png"/><Relationship Id="rId1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24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5.xml"/><Relationship Id="rId3" Type="http://schemas.openxmlformats.org/officeDocument/2006/relationships/tags" Target="../tags/tag25.xml"/><Relationship Id="rId2" Type="http://schemas.openxmlformats.org/officeDocument/2006/relationships/image" Target="../media/image18.png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5.xml"/><Relationship Id="rId3" Type="http://schemas.openxmlformats.org/officeDocument/2006/relationships/tags" Target="../tags/tag27.xml"/><Relationship Id="rId2" Type="http://schemas.openxmlformats.org/officeDocument/2006/relationships/image" Target="../media/image19.png"/><Relationship Id="rId1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8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5.xml"/><Relationship Id="rId3" Type="http://schemas.openxmlformats.org/officeDocument/2006/relationships/tags" Target="../tags/tag29.xml"/><Relationship Id="rId2" Type="http://schemas.openxmlformats.org/officeDocument/2006/relationships/image" Target="../media/image20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5.xml"/><Relationship Id="rId2" Type="http://schemas.openxmlformats.org/officeDocument/2006/relationships/tags" Target="../tags/tag3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5.xml"/><Relationship Id="rId3" Type="http://schemas.openxmlformats.org/officeDocument/2006/relationships/tags" Target="../tags/tag30.xml"/><Relationship Id="rId2" Type="http://schemas.openxmlformats.org/officeDocument/2006/relationships/image" Target="../media/image21.png"/><Relationship Id="rId1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1.xml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5.xml"/><Relationship Id="rId3" Type="http://schemas.openxmlformats.org/officeDocument/2006/relationships/tags" Target="../tags/tag32.xml"/><Relationship Id="rId2" Type="http://schemas.openxmlformats.org/officeDocument/2006/relationships/image" Target="../media/image22.png"/><Relationship Id="rId1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3.xml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5.xml"/><Relationship Id="rId3" Type="http://schemas.openxmlformats.org/officeDocument/2006/relationships/tags" Target="../tags/tag34.xml"/><Relationship Id="rId2" Type="http://schemas.openxmlformats.org/officeDocument/2006/relationships/image" Target="../media/image23.png"/><Relationship Id="rId1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5.xml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5.xml"/><Relationship Id="rId3" Type="http://schemas.openxmlformats.org/officeDocument/2006/relationships/tags" Target="../tags/tag36.xml"/><Relationship Id="rId2" Type="http://schemas.openxmlformats.org/officeDocument/2006/relationships/image" Target="../media/image24.png"/><Relationship Id="rId1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7.xml"/><Relationship Id="rId4" Type="http://schemas.openxmlformats.org/officeDocument/2006/relationships/slideLayout" Target="../slideLayouts/slideLayout5.xml"/><Relationship Id="rId3" Type="http://schemas.openxmlformats.org/officeDocument/2006/relationships/tags" Target="../tags/tag37.xml"/><Relationship Id="rId2" Type="http://schemas.openxmlformats.org/officeDocument/2006/relationships/image" Target="../media/image25.png"/><Relationship Id="rId1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8.xml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9.xml"/><Relationship Id="rId4" Type="http://schemas.openxmlformats.org/officeDocument/2006/relationships/slideLayout" Target="../slideLayouts/slideLayout5.xml"/><Relationship Id="rId3" Type="http://schemas.openxmlformats.org/officeDocument/2006/relationships/tags" Target="../tags/tag39.xml"/><Relationship Id="rId2" Type="http://schemas.openxmlformats.org/officeDocument/2006/relationships/image" Target="../media/image2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0.xml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1.xml"/><Relationship Id="rId4" Type="http://schemas.openxmlformats.org/officeDocument/2006/relationships/slideLayout" Target="../slideLayouts/slideLayout5.xml"/><Relationship Id="rId3" Type="http://schemas.openxmlformats.org/officeDocument/2006/relationships/tags" Target="../tags/tag41.xml"/><Relationship Id="rId2" Type="http://schemas.openxmlformats.org/officeDocument/2006/relationships/image" Target="../media/image27.png"/><Relationship Id="rId1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2.xml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3.xml"/><Relationship Id="rId4" Type="http://schemas.openxmlformats.org/officeDocument/2006/relationships/slideLayout" Target="../slideLayouts/slideLayout5.xml"/><Relationship Id="rId3" Type="http://schemas.openxmlformats.org/officeDocument/2006/relationships/tags" Target="../tags/tag43.xml"/><Relationship Id="rId2" Type="http://schemas.openxmlformats.org/officeDocument/2006/relationships/image" Target="../media/image28.png"/><Relationship Id="rId1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4.xml"/></Relationships>
</file>

<file path=ppt/slides/_rels/slide4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5.xml"/><Relationship Id="rId4" Type="http://schemas.openxmlformats.org/officeDocument/2006/relationships/slideLayout" Target="../slideLayouts/slideLayout5.xml"/><Relationship Id="rId3" Type="http://schemas.openxmlformats.org/officeDocument/2006/relationships/tags" Target="../tags/tag45.xml"/><Relationship Id="rId2" Type="http://schemas.openxmlformats.org/officeDocument/2006/relationships/image" Target="../media/image29.png"/><Relationship Id="rId1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6.xml"/><Relationship Id="rId4" Type="http://schemas.openxmlformats.org/officeDocument/2006/relationships/slideLayout" Target="../slideLayouts/slideLayout5.xml"/><Relationship Id="rId3" Type="http://schemas.openxmlformats.org/officeDocument/2006/relationships/tags" Target="../tags/tag46.xml"/><Relationship Id="rId2" Type="http://schemas.openxmlformats.org/officeDocument/2006/relationships/image" Target="../media/image30.png"/><Relationship Id="rId1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7.xml"/><Relationship Id="rId4" Type="http://schemas.openxmlformats.org/officeDocument/2006/relationships/slideLayout" Target="../slideLayouts/slideLayout5.xml"/><Relationship Id="rId3" Type="http://schemas.openxmlformats.org/officeDocument/2006/relationships/tags" Target="../tags/tag47.xml"/><Relationship Id="rId2" Type="http://schemas.openxmlformats.org/officeDocument/2006/relationships/image" Target="../media/image31.png"/><Relationship Id="rId1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8.xml"/><Relationship Id="rId4" Type="http://schemas.openxmlformats.org/officeDocument/2006/relationships/slideLayout" Target="../slideLayouts/slideLayout5.xml"/><Relationship Id="rId3" Type="http://schemas.openxmlformats.org/officeDocument/2006/relationships/tags" Target="../tags/tag48.xml"/><Relationship Id="rId2" Type="http://schemas.openxmlformats.org/officeDocument/2006/relationships/image" Target="../media/image32.png"/><Relationship Id="rId1" Type="http://schemas.openxmlformats.org/officeDocument/2006/relationships/image" Target="../media/image5.png"/></Relationships>
</file>

<file path=ppt/slides/_rels/slide4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9.xml"/><Relationship Id="rId4" Type="http://schemas.openxmlformats.org/officeDocument/2006/relationships/slideLayout" Target="../slideLayouts/slideLayout5.xml"/><Relationship Id="rId3" Type="http://schemas.openxmlformats.org/officeDocument/2006/relationships/tags" Target="../tags/tag49.xml"/><Relationship Id="rId2" Type="http://schemas.openxmlformats.org/officeDocument/2006/relationships/image" Target="../media/image33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5.xml"/><Relationship Id="rId3" Type="http://schemas.openxmlformats.org/officeDocument/2006/relationships/tags" Target="../tags/tag5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0.xml"/><Relationship Id="rId4" Type="http://schemas.openxmlformats.org/officeDocument/2006/relationships/slideLayout" Target="../slideLayouts/slideLayout5.xml"/><Relationship Id="rId3" Type="http://schemas.openxmlformats.org/officeDocument/2006/relationships/tags" Target="../tags/tag50.xml"/><Relationship Id="rId2" Type="http://schemas.openxmlformats.org/officeDocument/2006/relationships/image" Target="../media/image34.png"/><Relationship Id="rId1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1.xml"/><Relationship Id="rId4" Type="http://schemas.openxmlformats.org/officeDocument/2006/relationships/slideLayout" Target="../slideLayouts/slideLayout5.xml"/><Relationship Id="rId3" Type="http://schemas.openxmlformats.org/officeDocument/2006/relationships/tags" Target="../tags/tag51.xml"/><Relationship Id="rId2" Type="http://schemas.openxmlformats.org/officeDocument/2006/relationships/image" Target="../media/image35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5.xml"/><Relationship Id="rId3" Type="http://schemas.openxmlformats.org/officeDocument/2006/relationships/tags" Target="../tags/tag7.xml"/><Relationship Id="rId2" Type="http://schemas.openxmlformats.org/officeDocument/2006/relationships/image" Target="../media/image7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5.xml"/><Relationship Id="rId3" Type="http://schemas.openxmlformats.org/officeDocument/2006/relationships/tags" Target="../tags/tag9.xml"/><Relationship Id="rId2" Type="http://schemas.openxmlformats.org/officeDocument/2006/relationships/image" Target="../media/image8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760345" y="1889125"/>
            <a:ext cx="8771890" cy="1539875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解释器</a:t>
            </a:r>
            <a:r>
              <a:rPr lang="en-US" altLang="zh-CN" dirty="0"/>
              <a:t>模式</a:t>
            </a:r>
            <a:endParaRPr lang="en-US" altLang="zh-CN" dirty="0"/>
          </a:p>
        </p:txBody>
      </p:sp>
      <p:sp>
        <p:nvSpPr>
          <p:cNvPr id="24" name="副标题 23"/>
          <p:cNvSpPr>
            <a:spLocks noGrp="1"/>
          </p:cNvSpPr>
          <p:nvPr>
            <p:ph type="subTitle" sz="quarter" idx="1"/>
          </p:nvPr>
        </p:nvSpPr>
        <p:spPr>
          <a:xfrm>
            <a:off x="6778273" y="3642561"/>
            <a:ext cx="4740730" cy="509218"/>
          </a:xfrm>
        </p:spPr>
        <p:txBody>
          <a:bodyPr/>
          <a:lstStyle/>
          <a:p>
            <a:pPr lvl="0"/>
            <a:r>
              <a:rPr lang="zh-CN" altLang="en-US" dirty="0"/>
              <a:t>图灵学院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8775701" y="6040084"/>
            <a:ext cx="2743200" cy="276999"/>
          </a:xfrm>
        </p:spPr>
        <p:txBody>
          <a:bodyPr>
            <a:normAutofit lnSpcReduction="10000"/>
          </a:bodyPr>
          <a:lstStyle/>
          <a:p>
            <a:pPr lvl="0"/>
            <a:r>
              <a:rPr lang="zh-CN" altLang="en-US"/>
              <a:t>乾坤未定，你我</a:t>
            </a:r>
            <a:r>
              <a:rPr lang="zh-CN" altLang="en-US"/>
              <a:t>皆是黑马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760345" y="1889125"/>
            <a:ext cx="8771890" cy="1539875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中介者</a:t>
            </a:r>
            <a:r>
              <a:rPr lang="en-US" altLang="zh-CN" dirty="0"/>
              <a:t>模式</a:t>
            </a:r>
            <a:endParaRPr lang="en-US" altLang="zh-CN" dirty="0"/>
          </a:p>
        </p:txBody>
      </p:sp>
      <p:sp>
        <p:nvSpPr>
          <p:cNvPr id="24" name="副标题 23"/>
          <p:cNvSpPr>
            <a:spLocks noGrp="1"/>
          </p:cNvSpPr>
          <p:nvPr>
            <p:ph type="subTitle" sz="quarter" idx="1"/>
          </p:nvPr>
        </p:nvSpPr>
        <p:spPr>
          <a:xfrm>
            <a:off x="6778273" y="3642561"/>
            <a:ext cx="4740730" cy="509218"/>
          </a:xfrm>
        </p:spPr>
        <p:txBody>
          <a:bodyPr/>
          <a:lstStyle/>
          <a:p>
            <a:pPr lvl="0"/>
            <a:r>
              <a:rPr lang="zh-CN" altLang="en-US" dirty="0"/>
              <a:t>图灵学院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8775701" y="6040084"/>
            <a:ext cx="2743200" cy="276999"/>
          </a:xfrm>
        </p:spPr>
        <p:txBody>
          <a:bodyPr>
            <a:normAutofit lnSpcReduction="10000"/>
          </a:bodyPr>
          <a:lstStyle/>
          <a:p>
            <a:pPr lvl="0"/>
            <a:r>
              <a:rPr lang="zh-CN" altLang="en-US"/>
              <a:t>乾坤未定，你我</a:t>
            </a:r>
            <a:r>
              <a:rPr lang="zh-CN" altLang="en-US"/>
              <a:t>皆是黑马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38"/>
          <p:cNvSpPr>
            <a:spLocks noGrp="1"/>
          </p:cNvSpPr>
          <p:nvPr>
            <p:ph type="title"/>
          </p:nvPr>
        </p:nvSpPr>
        <p:spPr>
          <a:xfrm>
            <a:off x="429260" y="35560"/>
            <a:ext cx="10858500" cy="1028700"/>
          </a:xfrm>
        </p:spPr>
        <p:txBody>
          <a:bodyPr/>
          <a:lstStyle/>
          <a:p>
            <a:pPr lvl="0"/>
            <a:r>
              <a:rPr lang="zh-CN" altLang="en-US"/>
              <a:t>设计模式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41960" y="1932940"/>
            <a:ext cx="11254740" cy="4262755"/>
            <a:chOff x="620901" y="2067802"/>
            <a:chExt cx="11052470" cy="4262956"/>
          </a:xfrm>
        </p:grpSpPr>
        <p:sp>
          <p:nvSpPr>
            <p:cNvPr id="4" name="圆角矩形 3"/>
            <p:cNvSpPr/>
            <p:nvPr/>
          </p:nvSpPr>
          <p:spPr>
            <a:xfrm flipH="1">
              <a:off x="620901" y="2067802"/>
              <a:ext cx="11052470" cy="4262956"/>
            </a:xfrm>
            <a:prstGeom prst="roundRect">
              <a:avLst>
                <a:gd name="adj" fmla="val 8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>
              <a:spLocks noChangeAspect="1"/>
            </p:cNvSpPr>
            <p:nvPr/>
          </p:nvSpPr>
          <p:spPr>
            <a:xfrm rot="2055877">
              <a:off x="1427823" y="3000661"/>
              <a:ext cx="1404320" cy="2629659"/>
            </a:xfrm>
            <a:prstGeom prst="rect">
              <a:avLst/>
            </a:prstGeom>
            <a:blipFill dpi="0" rotWithShape="1">
              <a:blip r:embed="rId1" cstate="screen"/>
              <a:srcRect/>
              <a:stretch>
                <a:fillRect l="-37563" r="-49517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dk1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465" y="2188210"/>
            <a:ext cx="6572250" cy="35718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760345" y="1889125"/>
            <a:ext cx="8771890" cy="1539875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观察者</a:t>
            </a:r>
            <a:r>
              <a:rPr lang="en-US" altLang="zh-CN" dirty="0"/>
              <a:t>模式</a:t>
            </a:r>
            <a:endParaRPr lang="en-US" altLang="zh-CN" dirty="0"/>
          </a:p>
        </p:txBody>
      </p:sp>
      <p:sp>
        <p:nvSpPr>
          <p:cNvPr id="24" name="副标题 23"/>
          <p:cNvSpPr>
            <a:spLocks noGrp="1"/>
          </p:cNvSpPr>
          <p:nvPr>
            <p:ph type="subTitle" sz="quarter" idx="1"/>
          </p:nvPr>
        </p:nvSpPr>
        <p:spPr>
          <a:xfrm>
            <a:off x="6778273" y="3642561"/>
            <a:ext cx="4740730" cy="509218"/>
          </a:xfrm>
        </p:spPr>
        <p:txBody>
          <a:bodyPr/>
          <a:lstStyle/>
          <a:p>
            <a:pPr lvl="0"/>
            <a:r>
              <a:rPr lang="zh-CN" altLang="en-US" dirty="0"/>
              <a:t>图灵学院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8775701" y="6040084"/>
            <a:ext cx="2743200" cy="276999"/>
          </a:xfrm>
        </p:spPr>
        <p:txBody>
          <a:bodyPr>
            <a:normAutofit lnSpcReduction="10000"/>
          </a:bodyPr>
          <a:lstStyle/>
          <a:p>
            <a:pPr lvl="0"/>
            <a:r>
              <a:rPr lang="zh-CN" altLang="en-US"/>
              <a:t>乾坤未定，你我</a:t>
            </a:r>
            <a:r>
              <a:rPr lang="zh-CN" altLang="en-US"/>
              <a:t>皆是黑马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38"/>
          <p:cNvSpPr>
            <a:spLocks noGrp="1"/>
          </p:cNvSpPr>
          <p:nvPr>
            <p:ph type="title"/>
          </p:nvPr>
        </p:nvSpPr>
        <p:spPr>
          <a:xfrm>
            <a:off x="429260" y="35560"/>
            <a:ext cx="10858500" cy="1028700"/>
          </a:xfrm>
        </p:spPr>
        <p:txBody>
          <a:bodyPr/>
          <a:lstStyle/>
          <a:p>
            <a:pPr lvl="0"/>
            <a:r>
              <a:rPr lang="zh-CN" altLang="en-US"/>
              <a:t>设计模式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41960" y="1932940"/>
            <a:ext cx="11254740" cy="4262755"/>
            <a:chOff x="620901" y="2067802"/>
            <a:chExt cx="11052470" cy="4262956"/>
          </a:xfrm>
        </p:grpSpPr>
        <p:sp>
          <p:nvSpPr>
            <p:cNvPr id="4" name="圆角矩形 3"/>
            <p:cNvSpPr/>
            <p:nvPr/>
          </p:nvSpPr>
          <p:spPr>
            <a:xfrm flipH="1">
              <a:off x="620901" y="2067802"/>
              <a:ext cx="11052470" cy="4262956"/>
            </a:xfrm>
            <a:prstGeom prst="roundRect">
              <a:avLst>
                <a:gd name="adj" fmla="val 8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>
              <a:spLocks noChangeAspect="1"/>
            </p:cNvSpPr>
            <p:nvPr/>
          </p:nvSpPr>
          <p:spPr>
            <a:xfrm rot="2055877">
              <a:off x="1427823" y="3000661"/>
              <a:ext cx="1404320" cy="2629659"/>
            </a:xfrm>
            <a:prstGeom prst="rect">
              <a:avLst/>
            </a:prstGeom>
            <a:blipFill dpi="0" rotWithShape="1">
              <a:blip r:embed="rId1" cstate="screen"/>
              <a:srcRect/>
              <a:stretch>
                <a:fillRect l="-37563" r="-49517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dk1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325" y="2274570"/>
            <a:ext cx="4570730" cy="35794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760345" y="1889125"/>
            <a:ext cx="8771890" cy="1539875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状态</a:t>
            </a:r>
            <a:r>
              <a:rPr lang="en-US" altLang="zh-CN" dirty="0"/>
              <a:t>模式</a:t>
            </a:r>
            <a:endParaRPr lang="en-US" altLang="zh-CN" dirty="0"/>
          </a:p>
        </p:txBody>
      </p:sp>
      <p:sp>
        <p:nvSpPr>
          <p:cNvPr id="24" name="副标题 23"/>
          <p:cNvSpPr>
            <a:spLocks noGrp="1"/>
          </p:cNvSpPr>
          <p:nvPr>
            <p:ph type="subTitle" sz="quarter" idx="1"/>
          </p:nvPr>
        </p:nvSpPr>
        <p:spPr>
          <a:xfrm>
            <a:off x="6778273" y="3642561"/>
            <a:ext cx="4740730" cy="509218"/>
          </a:xfrm>
        </p:spPr>
        <p:txBody>
          <a:bodyPr/>
          <a:lstStyle/>
          <a:p>
            <a:pPr lvl="0"/>
            <a:r>
              <a:rPr lang="zh-CN" altLang="en-US" dirty="0"/>
              <a:t>图灵学院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8775701" y="6040084"/>
            <a:ext cx="2743200" cy="276999"/>
          </a:xfrm>
        </p:spPr>
        <p:txBody>
          <a:bodyPr>
            <a:normAutofit lnSpcReduction="10000"/>
          </a:bodyPr>
          <a:lstStyle/>
          <a:p>
            <a:pPr lvl="0"/>
            <a:r>
              <a:rPr lang="zh-CN" altLang="en-US"/>
              <a:t>乾坤未定，你我</a:t>
            </a:r>
            <a:r>
              <a:rPr lang="zh-CN" altLang="en-US"/>
              <a:t>皆是黑马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38"/>
          <p:cNvSpPr>
            <a:spLocks noGrp="1"/>
          </p:cNvSpPr>
          <p:nvPr>
            <p:ph type="title"/>
          </p:nvPr>
        </p:nvSpPr>
        <p:spPr>
          <a:xfrm>
            <a:off x="429260" y="35560"/>
            <a:ext cx="10858500" cy="1028700"/>
          </a:xfrm>
        </p:spPr>
        <p:txBody>
          <a:bodyPr/>
          <a:lstStyle/>
          <a:p>
            <a:pPr lvl="0"/>
            <a:r>
              <a:rPr lang="zh-CN" altLang="en-US"/>
              <a:t>设计模式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41960" y="1932940"/>
            <a:ext cx="11254740" cy="4262755"/>
            <a:chOff x="620901" y="2067802"/>
            <a:chExt cx="11052470" cy="4262956"/>
          </a:xfrm>
        </p:grpSpPr>
        <p:sp>
          <p:nvSpPr>
            <p:cNvPr id="4" name="圆角矩形 3"/>
            <p:cNvSpPr/>
            <p:nvPr/>
          </p:nvSpPr>
          <p:spPr>
            <a:xfrm flipH="1">
              <a:off x="620901" y="2067802"/>
              <a:ext cx="11052470" cy="4262956"/>
            </a:xfrm>
            <a:prstGeom prst="roundRect">
              <a:avLst>
                <a:gd name="adj" fmla="val 8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>
              <a:spLocks noChangeAspect="1"/>
            </p:cNvSpPr>
            <p:nvPr/>
          </p:nvSpPr>
          <p:spPr>
            <a:xfrm rot="2055877">
              <a:off x="1427823" y="3000661"/>
              <a:ext cx="1404320" cy="2629659"/>
            </a:xfrm>
            <a:prstGeom prst="rect">
              <a:avLst/>
            </a:prstGeom>
            <a:blipFill dpi="0" rotWithShape="1">
              <a:blip r:embed="rId1" cstate="screen"/>
              <a:srcRect/>
              <a:stretch>
                <a:fillRect l="-37563" r="-49517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dk1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645" y="2440940"/>
            <a:ext cx="5238750" cy="32289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760345" y="1889125"/>
            <a:ext cx="8771890" cy="1539875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责任链</a:t>
            </a:r>
            <a:r>
              <a:rPr lang="en-US" altLang="zh-CN" dirty="0"/>
              <a:t>模式</a:t>
            </a:r>
            <a:endParaRPr lang="en-US" altLang="zh-CN" dirty="0"/>
          </a:p>
        </p:txBody>
      </p:sp>
      <p:sp>
        <p:nvSpPr>
          <p:cNvPr id="24" name="副标题 23"/>
          <p:cNvSpPr>
            <a:spLocks noGrp="1"/>
          </p:cNvSpPr>
          <p:nvPr>
            <p:ph type="subTitle" sz="quarter" idx="1"/>
          </p:nvPr>
        </p:nvSpPr>
        <p:spPr>
          <a:xfrm>
            <a:off x="6778273" y="3642561"/>
            <a:ext cx="4740730" cy="509218"/>
          </a:xfrm>
        </p:spPr>
        <p:txBody>
          <a:bodyPr/>
          <a:lstStyle/>
          <a:p>
            <a:pPr lvl="0"/>
            <a:r>
              <a:rPr lang="zh-CN" altLang="en-US" dirty="0"/>
              <a:t>图灵学院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8775701" y="6040084"/>
            <a:ext cx="2743200" cy="276999"/>
          </a:xfrm>
        </p:spPr>
        <p:txBody>
          <a:bodyPr>
            <a:normAutofit lnSpcReduction="10000"/>
          </a:bodyPr>
          <a:lstStyle/>
          <a:p>
            <a:pPr lvl="0"/>
            <a:r>
              <a:rPr lang="zh-CN" altLang="en-US"/>
              <a:t>乾坤未定，你我</a:t>
            </a:r>
            <a:r>
              <a:rPr lang="zh-CN" altLang="en-US"/>
              <a:t>皆是黑马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38"/>
          <p:cNvSpPr>
            <a:spLocks noGrp="1"/>
          </p:cNvSpPr>
          <p:nvPr>
            <p:ph type="title"/>
          </p:nvPr>
        </p:nvSpPr>
        <p:spPr>
          <a:xfrm>
            <a:off x="429260" y="35560"/>
            <a:ext cx="10858500" cy="1028700"/>
          </a:xfrm>
        </p:spPr>
        <p:txBody>
          <a:bodyPr/>
          <a:lstStyle/>
          <a:p>
            <a:pPr lvl="0"/>
            <a:r>
              <a:rPr lang="zh-CN" altLang="en-US"/>
              <a:t>设计模式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41960" y="1932940"/>
            <a:ext cx="11254740" cy="4262755"/>
            <a:chOff x="620901" y="2067802"/>
            <a:chExt cx="11052470" cy="4262956"/>
          </a:xfrm>
        </p:grpSpPr>
        <p:sp>
          <p:nvSpPr>
            <p:cNvPr id="4" name="圆角矩形 3"/>
            <p:cNvSpPr/>
            <p:nvPr/>
          </p:nvSpPr>
          <p:spPr>
            <a:xfrm flipH="1">
              <a:off x="620901" y="2067802"/>
              <a:ext cx="11052470" cy="4262956"/>
            </a:xfrm>
            <a:prstGeom prst="roundRect">
              <a:avLst>
                <a:gd name="adj" fmla="val 8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>
              <a:spLocks noChangeAspect="1"/>
            </p:cNvSpPr>
            <p:nvPr/>
          </p:nvSpPr>
          <p:spPr>
            <a:xfrm rot="2055877">
              <a:off x="1427823" y="3000661"/>
              <a:ext cx="1404320" cy="2629659"/>
            </a:xfrm>
            <a:prstGeom prst="rect">
              <a:avLst/>
            </a:prstGeom>
            <a:blipFill dpi="0" rotWithShape="1">
              <a:blip r:embed="rId1" cstate="screen"/>
              <a:srcRect/>
              <a:stretch>
                <a:fillRect l="-37563" r="-49517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dk1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360" y="2180590"/>
            <a:ext cx="5923280" cy="37674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760345" y="1889125"/>
            <a:ext cx="8771890" cy="1539875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命令</a:t>
            </a:r>
            <a:r>
              <a:rPr lang="en-US" altLang="zh-CN" dirty="0"/>
              <a:t>模式</a:t>
            </a:r>
            <a:endParaRPr lang="en-US" altLang="zh-CN" dirty="0"/>
          </a:p>
        </p:txBody>
      </p:sp>
      <p:sp>
        <p:nvSpPr>
          <p:cNvPr id="24" name="副标题 23"/>
          <p:cNvSpPr>
            <a:spLocks noGrp="1"/>
          </p:cNvSpPr>
          <p:nvPr>
            <p:ph type="subTitle" sz="quarter" idx="1"/>
          </p:nvPr>
        </p:nvSpPr>
        <p:spPr>
          <a:xfrm>
            <a:off x="6778273" y="3642561"/>
            <a:ext cx="4740730" cy="509218"/>
          </a:xfrm>
        </p:spPr>
        <p:txBody>
          <a:bodyPr/>
          <a:lstStyle/>
          <a:p>
            <a:pPr lvl="0"/>
            <a:r>
              <a:rPr lang="zh-CN" altLang="en-US" dirty="0"/>
              <a:t>图灵学院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8775701" y="6040084"/>
            <a:ext cx="2743200" cy="276999"/>
          </a:xfrm>
        </p:spPr>
        <p:txBody>
          <a:bodyPr>
            <a:normAutofit lnSpcReduction="10000"/>
          </a:bodyPr>
          <a:lstStyle/>
          <a:p>
            <a:pPr lvl="0"/>
            <a:r>
              <a:rPr lang="zh-CN" altLang="en-US"/>
              <a:t>乾坤未定，你我</a:t>
            </a:r>
            <a:r>
              <a:rPr lang="zh-CN" altLang="en-US"/>
              <a:t>皆是黑马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38"/>
          <p:cNvSpPr>
            <a:spLocks noGrp="1"/>
          </p:cNvSpPr>
          <p:nvPr>
            <p:ph type="title"/>
          </p:nvPr>
        </p:nvSpPr>
        <p:spPr>
          <a:xfrm>
            <a:off x="429260" y="35560"/>
            <a:ext cx="10858500" cy="1028700"/>
          </a:xfrm>
        </p:spPr>
        <p:txBody>
          <a:bodyPr/>
          <a:lstStyle/>
          <a:p>
            <a:pPr lvl="0"/>
            <a:r>
              <a:rPr lang="zh-CN" altLang="en-US"/>
              <a:t>设计模式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41960" y="1932940"/>
            <a:ext cx="11254740" cy="4262755"/>
            <a:chOff x="620901" y="2067802"/>
            <a:chExt cx="11052470" cy="4262956"/>
          </a:xfrm>
        </p:grpSpPr>
        <p:sp>
          <p:nvSpPr>
            <p:cNvPr id="4" name="圆角矩形 3"/>
            <p:cNvSpPr/>
            <p:nvPr/>
          </p:nvSpPr>
          <p:spPr>
            <a:xfrm flipH="1">
              <a:off x="620901" y="2067802"/>
              <a:ext cx="11052470" cy="4262956"/>
            </a:xfrm>
            <a:prstGeom prst="roundRect">
              <a:avLst>
                <a:gd name="adj" fmla="val 8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>
              <a:spLocks noChangeAspect="1"/>
            </p:cNvSpPr>
            <p:nvPr/>
          </p:nvSpPr>
          <p:spPr>
            <a:xfrm rot="2055877">
              <a:off x="1427823" y="3000661"/>
              <a:ext cx="1404320" cy="2629659"/>
            </a:xfrm>
            <a:prstGeom prst="rect">
              <a:avLst/>
            </a:prstGeom>
            <a:blipFill dpi="0" rotWithShape="1">
              <a:blip r:embed="rId1" cstate="screen"/>
              <a:srcRect/>
              <a:stretch>
                <a:fillRect l="-37563" r="-49517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dk1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690" y="2322830"/>
            <a:ext cx="3129280" cy="34823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38"/>
          <p:cNvSpPr>
            <a:spLocks noGrp="1"/>
          </p:cNvSpPr>
          <p:nvPr>
            <p:ph type="title"/>
          </p:nvPr>
        </p:nvSpPr>
        <p:spPr>
          <a:xfrm>
            <a:off x="429260" y="35560"/>
            <a:ext cx="10858500" cy="1028700"/>
          </a:xfrm>
        </p:spPr>
        <p:txBody>
          <a:bodyPr/>
          <a:lstStyle/>
          <a:p>
            <a:pPr lvl="0"/>
            <a:r>
              <a:rPr lang="zh-CN" altLang="en-US"/>
              <a:t>设计模式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 flipH="1">
            <a:off x="441960" y="1932940"/>
            <a:ext cx="11254740" cy="4262755"/>
          </a:xfrm>
          <a:prstGeom prst="roundRect">
            <a:avLst>
              <a:gd name="adj" fmla="val 8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2835" y="2691130"/>
            <a:ext cx="2952750" cy="24955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510" y="2188845"/>
            <a:ext cx="6191250" cy="32099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760345" y="1889125"/>
            <a:ext cx="8771890" cy="1539875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模板方法</a:t>
            </a:r>
            <a:r>
              <a:rPr lang="en-US" altLang="zh-CN" dirty="0"/>
              <a:t>模式</a:t>
            </a:r>
            <a:endParaRPr lang="en-US" altLang="zh-CN" dirty="0"/>
          </a:p>
        </p:txBody>
      </p:sp>
      <p:sp>
        <p:nvSpPr>
          <p:cNvPr id="24" name="副标题 23"/>
          <p:cNvSpPr>
            <a:spLocks noGrp="1"/>
          </p:cNvSpPr>
          <p:nvPr>
            <p:ph type="subTitle" sz="quarter" idx="1"/>
          </p:nvPr>
        </p:nvSpPr>
        <p:spPr>
          <a:xfrm>
            <a:off x="6778273" y="3642561"/>
            <a:ext cx="4740730" cy="509218"/>
          </a:xfrm>
        </p:spPr>
        <p:txBody>
          <a:bodyPr/>
          <a:lstStyle/>
          <a:p>
            <a:pPr lvl="0"/>
            <a:r>
              <a:rPr lang="zh-CN" altLang="en-US" dirty="0"/>
              <a:t>图灵学院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8775701" y="6040084"/>
            <a:ext cx="2743200" cy="276999"/>
          </a:xfrm>
        </p:spPr>
        <p:txBody>
          <a:bodyPr>
            <a:normAutofit lnSpcReduction="10000"/>
          </a:bodyPr>
          <a:lstStyle/>
          <a:p>
            <a:pPr lvl="0"/>
            <a:r>
              <a:rPr lang="zh-CN" altLang="en-US"/>
              <a:t>乾坤未定，你我</a:t>
            </a:r>
            <a:r>
              <a:rPr lang="zh-CN" altLang="en-US"/>
              <a:t>皆是黑马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38"/>
          <p:cNvSpPr>
            <a:spLocks noGrp="1"/>
          </p:cNvSpPr>
          <p:nvPr>
            <p:ph type="title"/>
          </p:nvPr>
        </p:nvSpPr>
        <p:spPr>
          <a:xfrm>
            <a:off x="429260" y="35560"/>
            <a:ext cx="10858500" cy="1028700"/>
          </a:xfrm>
        </p:spPr>
        <p:txBody>
          <a:bodyPr/>
          <a:lstStyle/>
          <a:p>
            <a:pPr lvl="0"/>
            <a:r>
              <a:rPr lang="zh-CN" altLang="en-US"/>
              <a:t>设计模式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41960" y="1932940"/>
            <a:ext cx="11254740" cy="4262755"/>
            <a:chOff x="620901" y="2067802"/>
            <a:chExt cx="11052470" cy="4262956"/>
          </a:xfrm>
        </p:grpSpPr>
        <p:sp>
          <p:nvSpPr>
            <p:cNvPr id="4" name="圆角矩形 3"/>
            <p:cNvSpPr/>
            <p:nvPr/>
          </p:nvSpPr>
          <p:spPr>
            <a:xfrm flipH="1">
              <a:off x="620901" y="2067802"/>
              <a:ext cx="11052470" cy="4262956"/>
            </a:xfrm>
            <a:prstGeom prst="roundRect">
              <a:avLst>
                <a:gd name="adj" fmla="val 8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>
              <a:spLocks noChangeAspect="1"/>
            </p:cNvSpPr>
            <p:nvPr/>
          </p:nvSpPr>
          <p:spPr>
            <a:xfrm rot="2055877">
              <a:off x="1427823" y="3000661"/>
              <a:ext cx="1404320" cy="2629659"/>
            </a:xfrm>
            <a:prstGeom prst="rect">
              <a:avLst/>
            </a:prstGeom>
            <a:blipFill dpi="0" rotWithShape="1">
              <a:blip r:embed="rId1" cstate="screen"/>
              <a:srcRect/>
              <a:stretch>
                <a:fillRect l="-37563" r="-49517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dk1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5" y="2268855"/>
            <a:ext cx="4762500" cy="35909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760345" y="1889125"/>
            <a:ext cx="8771890" cy="1539875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组合</a:t>
            </a:r>
            <a:r>
              <a:rPr lang="en-US" altLang="zh-CN" dirty="0"/>
              <a:t>模式</a:t>
            </a:r>
            <a:endParaRPr lang="en-US" altLang="zh-CN" dirty="0"/>
          </a:p>
        </p:txBody>
      </p:sp>
      <p:sp>
        <p:nvSpPr>
          <p:cNvPr id="24" name="副标题 23"/>
          <p:cNvSpPr>
            <a:spLocks noGrp="1"/>
          </p:cNvSpPr>
          <p:nvPr>
            <p:ph type="subTitle" sz="quarter" idx="1"/>
          </p:nvPr>
        </p:nvSpPr>
        <p:spPr>
          <a:xfrm>
            <a:off x="6778273" y="3642561"/>
            <a:ext cx="4740730" cy="509218"/>
          </a:xfrm>
        </p:spPr>
        <p:txBody>
          <a:bodyPr/>
          <a:lstStyle/>
          <a:p>
            <a:pPr lvl="0"/>
            <a:r>
              <a:rPr lang="zh-CN" altLang="en-US" dirty="0"/>
              <a:t>图灵学院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8775701" y="6040084"/>
            <a:ext cx="2743200" cy="276999"/>
          </a:xfrm>
        </p:spPr>
        <p:txBody>
          <a:bodyPr>
            <a:normAutofit lnSpcReduction="10000"/>
          </a:bodyPr>
          <a:lstStyle/>
          <a:p>
            <a:pPr lvl="0"/>
            <a:r>
              <a:rPr lang="zh-CN" altLang="en-US"/>
              <a:t>乾坤未定，你我</a:t>
            </a:r>
            <a:r>
              <a:rPr lang="zh-CN" altLang="en-US"/>
              <a:t>皆是黑马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38"/>
          <p:cNvSpPr>
            <a:spLocks noGrp="1"/>
          </p:cNvSpPr>
          <p:nvPr>
            <p:ph type="title"/>
          </p:nvPr>
        </p:nvSpPr>
        <p:spPr>
          <a:xfrm>
            <a:off x="429260" y="35560"/>
            <a:ext cx="10858500" cy="1028700"/>
          </a:xfrm>
        </p:spPr>
        <p:txBody>
          <a:bodyPr/>
          <a:lstStyle/>
          <a:p>
            <a:pPr lvl="0"/>
            <a:r>
              <a:rPr lang="zh-CN" altLang="en-US"/>
              <a:t>设计模式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41960" y="1932940"/>
            <a:ext cx="11254740" cy="4262755"/>
            <a:chOff x="620901" y="2067802"/>
            <a:chExt cx="11052470" cy="4262956"/>
          </a:xfrm>
        </p:grpSpPr>
        <p:sp>
          <p:nvSpPr>
            <p:cNvPr id="4" name="圆角矩形 3"/>
            <p:cNvSpPr/>
            <p:nvPr/>
          </p:nvSpPr>
          <p:spPr>
            <a:xfrm flipH="1">
              <a:off x="620901" y="2067802"/>
              <a:ext cx="11052470" cy="4262956"/>
            </a:xfrm>
            <a:prstGeom prst="roundRect">
              <a:avLst>
                <a:gd name="adj" fmla="val 8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>
              <a:spLocks noChangeAspect="1"/>
            </p:cNvSpPr>
            <p:nvPr/>
          </p:nvSpPr>
          <p:spPr>
            <a:xfrm rot="2055877">
              <a:off x="1427823" y="3000661"/>
              <a:ext cx="1404320" cy="2629659"/>
            </a:xfrm>
            <a:prstGeom prst="rect">
              <a:avLst/>
            </a:prstGeom>
            <a:blipFill dpi="0" rotWithShape="1">
              <a:blip r:embed="rId1" cstate="screen"/>
              <a:srcRect/>
              <a:stretch>
                <a:fillRect l="-37563" r="-49517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dk1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340" y="2206625"/>
            <a:ext cx="5810250" cy="37147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38"/>
          <p:cNvSpPr>
            <a:spLocks noGrp="1"/>
          </p:cNvSpPr>
          <p:nvPr>
            <p:ph type="title"/>
          </p:nvPr>
        </p:nvSpPr>
        <p:spPr>
          <a:xfrm>
            <a:off x="429260" y="35560"/>
            <a:ext cx="10858500" cy="1028700"/>
          </a:xfrm>
        </p:spPr>
        <p:txBody>
          <a:bodyPr/>
          <a:lstStyle/>
          <a:p>
            <a:pPr lvl="0"/>
            <a:r>
              <a:rPr lang="zh-CN" altLang="en-US"/>
              <a:t>设计模式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41960" y="1932940"/>
            <a:ext cx="11254740" cy="4262755"/>
            <a:chOff x="620901" y="2067802"/>
            <a:chExt cx="11052470" cy="4262956"/>
          </a:xfrm>
        </p:grpSpPr>
        <p:sp>
          <p:nvSpPr>
            <p:cNvPr id="4" name="圆角矩形 3"/>
            <p:cNvSpPr/>
            <p:nvPr/>
          </p:nvSpPr>
          <p:spPr>
            <a:xfrm flipH="1">
              <a:off x="620901" y="2067802"/>
              <a:ext cx="11052470" cy="4262956"/>
            </a:xfrm>
            <a:prstGeom prst="roundRect">
              <a:avLst>
                <a:gd name="adj" fmla="val 8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>
              <a:spLocks noChangeAspect="1"/>
            </p:cNvSpPr>
            <p:nvPr/>
          </p:nvSpPr>
          <p:spPr>
            <a:xfrm rot="2055877">
              <a:off x="1427823" y="3000661"/>
              <a:ext cx="1404320" cy="2629659"/>
            </a:xfrm>
            <a:prstGeom prst="rect">
              <a:avLst/>
            </a:prstGeom>
            <a:blipFill dpi="0" rotWithShape="1">
              <a:blip r:embed="rId1" cstate="screen"/>
              <a:srcRect/>
              <a:stretch>
                <a:fillRect l="-37563" r="-49517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dk1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980" y="2341880"/>
            <a:ext cx="3318510" cy="34448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4785" y="2341880"/>
            <a:ext cx="3261995" cy="344551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38"/>
          <p:cNvSpPr>
            <a:spLocks noGrp="1"/>
          </p:cNvSpPr>
          <p:nvPr>
            <p:ph type="title"/>
          </p:nvPr>
        </p:nvSpPr>
        <p:spPr>
          <a:xfrm>
            <a:off x="429260" y="35560"/>
            <a:ext cx="10858500" cy="1028700"/>
          </a:xfrm>
        </p:spPr>
        <p:txBody>
          <a:bodyPr/>
          <a:lstStyle/>
          <a:p>
            <a:pPr lvl="0"/>
            <a:r>
              <a:rPr lang="zh-CN" altLang="en-US"/>
              <a:t>设计模式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41960" y="1932940"/>
            <a:ext cx="11254740" cy="4262755"/>
            <a:chOff x="620901" y="2067802"/>
            <a:chExt cx="11052470" cy="4262956"/>
          </a:xfrm>
        </p:grpSpPr>
        <p:sp>
          <p:nvSpPr>
            <p:cNvPr id="4" name="圆角矩形 3"/>
            <p:cNvSpPr/>
            <p:nvPr/>
          </p:nvSpPr>
          <p:spPr>
            <a:xfrm flipH="1">
              <a:off x="620901" y="2067802"/>
              <a:ext cx="11052470" cy="4262956"/>
            </a:xfrm>
            <a:prstGeom prst="roundRect">
              <a:avLst>
                <a:gd name="adj" fmla="val 8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>
              <a:spLocks noChangeAspect="1"/>
            </p:cNvSpPr>
            <p:nvPr/>
          </p:nvSpPr>
          <p:spPr>
            <a:xfrm rot="2055877">
              <a:off x="1427823" y="3000661"/>
              <a:ext cx="1404320" cy="2629659"/>
            </a:xfrm>
            <a:prstGeom prst="rect">
              <a:avLst/>
            </a:prstGeom>
            <a:blipFill dpi="0" rotWithShape="1">
              <a:blip r:embed="rId1" cstate="screen"/>
              <a:srcRect/>
              <a:stretch>
                <a:fillRect l="-37563" r="-49517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dk1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6610" y="2546350"/>
            <a:ext cx="3202305" cy="303593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760345" y="1889125"/>
            <a:ext cx="8771890" cy="1539875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享元</a:t>
            </a:r>
            <a:r>
              <a:rPr lang="en-US" altLang="zh-CN" dirty="0"/>
              <a:t>模式</a:t>
            </a:r>
            <a:endParaRPr lang="en-US" altLang="zh-CN" dirty="0"/>
          </a:p>
        </p:txBody>
      </p:sp>
      <p:sp>
        <p:nvSpPr>
          <p:cNvPr id="24" name="副标题 23"/>
          <p:cNvSpPr>
            <a:spLocks noGrp="1"/>
          </p:cNvSpPr>
          <p:nvPr>
            <p:ph type="subTitle" sz="quarter" idx="1"/>
          </p:nvPr>
        </p:nvSpPr>
        <p:spPr>
          <a:xfrm>
            <a:off x="6778273" y="3642561"/>
            <a:ext cx="4740730" cy="509218"/>
          </a:xfrm>
        </p:spPr>
        <p:txBody>
          <a:bodyPr/>
          <a:lstStyle/>
          <a:p>
            <a:pPr lvl="0"/>
            <a:r>
              <a:rPr lang="zh-CN" altLang="en-US" dirty="0"/>
              <a:t>图灵学院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8775701" y="6040084"/>
            <a:ext cx="2743200" cy="276999"/>
          </a:xfrm>
        </p:spPr>
        <p:txBody>
          <a:bodyPr>
            <a:normAutofit lnSpcReduction="10000"/>
          </a:bodyPr>
          <a:lstStyle/>
          <a:p>
            <a:pPr lvl="0"/>
            <a:r>
              <a:rPr lang="zh-CN" altLang="en-US"/>
              <a:t>乾坤未定，你我</a:t>
            </a:r>
            <a:r>
              <a:rPr lang="zh-CN" altLang="en-US"/>
              <a:t>皆是黑马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38"/>
          <p:cNvSpPr>
            <a:spLocks noGrp="1"/>
          </p:cNvSpPr>
          <p:nvPr>
            <p:ph type="title"/>
          </p:nvPr>
        </p:nvSpPr>
        <p:spPr>
          <a:xfrm>
            <a:off x="429260" y="35560"/>
            <a:ext cx="10858500" cy="1028700"/>
          </a:xfrm>
        </p:spPr>
        <p:txBody>
          <a:bodyPr/>
          <a:lstStyle/>
          <a:p>
            <a:pPr lvl="0"/>
            <a:r>
              <a:rPr lang="zh-CN" altLang="en-US"/>
              <a:t>设计模式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41960" y="1932940"/>
            <a:ext cx="11254740" cy="4262755"/>
            <a:chOff x="620901" y="2067802"/>
            <a:chExt cx="11052470" cy="4262956"/>
          </a:xfrm>
        </p:grpSpPr>
        <p:sp>
          <p:nvSpPr>
            <p:cNvPr id="4" name="圆角矩形 3"/>
            <p:cNvSpPr/>
            <p:nvPr/>
          </p:nvSpPr>
          <p:spPr>
            <a:xfrm flipH="1">
              <a:off x="620901" y="2067802"/>
              <a:ext cx="11052470" cy="4262956"/>
            </a:xfrm>
            <a:prstGeom prst="roundRect">
              <a:avLst>
                <a:gd name="adj" fmla="val 8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>
              <a:spLocks noChangeAspect="1"/>
            </p:cNvSpPr>
            <p:nvPr/>
          </p:nvSpPr>
          <p:spPr>
            <a:xfrm rot="2055877">
              <a:off x="1427823" y="3000661"/>
              <a:ext cx="1404320" cy="2629659"/>
            </a:xfrm>
            <a:prstGeom prst="rect">
              <a:avLst/>
            </a:prstGeom>
            <a:blipFill dpi="0" rotWithShape="1">
              <a:blip r:embed="rId1" cstate="screen"/>
              <a:srcRect/>
              <a:stretch>
                <a:fillRect l="-37563" r="-49517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dk1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360" y="2104390"/>
            <a:ext cx="5126355" cy="37865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760345" y="1889125"/>
            <a:ext cx="8771890" cy="1539875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外观</a:t>
            </a:r>
            <a:r>
              <a:rPr lang="en-US" altLang="zh-CN" dirty="0"/>
              <a:t>模式</a:t>
            </a:r>
            <a:endParaRPr lang="en-US" altLang="zh-CN" dirty="0"/>
          </a:p>
        </p:txBody>
      </p:sp>
      <p:sp>
        <p:nvSpPr>
          <p:cNvPr id="24" name="副标题 23"/>
          <p:cNvSpPr>
            <a:spLocks noGrp="1"/>
          </p:cNvSpPr>
          <p:nvPr>
            <p:ph type="subTitle" sz="quarter" idx="1"/>
          </p:nvPr>
        </p:nvSpPr>
        <p:spPr>
          <a:xfrm>
            <a:off x="6778273" y="3642561"/>
            <a:ext cx="4740730" cy="509218"/>
          </a:xfrm>
        </p:spPr>
        <p:txBody>
          <a:bodyPr/>
          <a:lstStyle/>
          <a:p>
            <a:pPr lvl="0"/>
            <a:r>
              <a:rPr lang="zh-CN" altLang="en-US" dirty="0"/>
              <a:t>图灵学院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8775701" y="6040084"/>
            <a:ext cx="2743200" cy="276999"/>
          </a:xfrm>
        </p:spPr>
        <p:txBody>
          <a:bodyPr>
            <a:normAutofit lnSpcReduction="10000"/>
          </a:bodyPr>
          <a:lstStyle/>
          <a:p>
            <a:pPr lvl="0"/>
            <a:r>
              <a:rPr lang="zh-CN" altLang="en-US"/>
              <a:t>乾坤未定，你我</a:t>
            </a:r>
            <a:r>
              <a:rPr lang="zh-CN" altLang="en-US"/>
              <a:t>皆是黑马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38"/>
          <p:cNvSpPr>
            <a:spLocks noGrp="1"/>
          </p:cNvSpPr>
          <p:nvPr>
            <p:ph type="title"/>
          </p:nvPr>
        </p:nvSpPr>
        <p:spPr>
          <a:xfrm>
            <a:off x="429260" y="35560"/>
            <a:ext cx="10858500" cy="1028700"/>
          </a:xfrm>
        </p:spPr>
        <p:txBody>
          <a:bodyPr/>
          <a:lstStyle/>
          <a:p>
            <a:pPr lvl="0"/>
            <a:r>
              <a:rPr lang="zh-CN" altLang="en-US"/>
              <a:t>设计模式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41960" y="1932940"/>
            <a:ext cx="11254740" cy="4262755"/>
            <a:chOff x="620901" y="2067802"/>
            <a:chExt cx="11052470" cy="4262956"/>
          </a:xfrm>
        </p:grpSpPr>
        <p:sp>
          <p:nvSpPr>
            <p:cNvPr id="4" name="圆角矩形 3"/>
            <p:cNvSpPr/>
            <p:nvPr/>
          </p:nvSpPr>
          <p:spPr>
            <a:xfrm flipH="1">
              <a:off x="620901" y="2067802"/>
              <a:ext cx="11052470" cy="4262956"/>
            </a:xfrm>
            <a:prstGeom prst="roundRect">
              <a:avLst>
                <a:gd name="adj" fmla="val 8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>
              <a:spLocks noChangeAspect="1"/>
            </p:cNvSpPr>
            <p:nvPr/>
          </p:nvSpPr>
          <p:spPr>
            <a:xfrm rot="2055877">
              <a:off x="1427823" y="3000661"/>
              <a:ext cx="1404320" cy="2629659"/>
            </a:xfrm>
            <a:prstGeom prst="rect">
              <a:avLst/>
            </a:prstGeom>
            <a:blipFill dpi="0" rotWithShape="1">
              <a:blip r:embed="rId1" cstate="screen"/>
              <a:srcRect/>
              <a:stretch>
                <a:fillRect l="-37563" r="-49517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dk1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465" y="2691130"/>
            <a:ext cx="3810000" cy="28194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38"/>
          <p:cNvSpPr>
            <a:spLocks noGrp="1"/>
          </p:cNvSpPr>
          <p:nvPr>
            <p:ph type="title"/>
          </p:nvPr>
        </p:nvSpPr>
        <p:spPr>
          <a:xfrm>
            <a:off x="429260" y="35560"/>
            <a:ext cx="10858500" cy="1028700"/>
          </a:xfrm>
        </p:spPr>
        <p:txBody>
          <a:bodyPr/>
          <a:lstStyle/>
          <a:p>
            <a:pPr lvl="0"/>
            <a:r>
              <a:rPr lang="zh-CN" altLang="en-US"/>
              <a:t>设计模式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 flipH="1">
            <a:off x="441960" y="1932940"/>
            <a:ext cx="11254740" cy="4262755"/>
          </a:xfrm>
          <a:prstGeom prst="roundRect">
            <a:avLst>
              <a:gd name="adj" fmla="val 8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6960" y="2509520"/>
            <a:ext cx="5363210" cy="27901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38"/>
          <p:cNvSpPr>
            <a:spLocks noGrp="1"/>
          </p:cNvSpPr>
          <p:nvPr>
            <p:ph type="title"/>
          </p:nvPr>
        </p:nvSpPr>
        <p:spPr>
          <a:xfrm>
            <a:off x="429260" y="35560"/>
            <a:ext cx="10858500" cy="1028700"/>
          </a:xfrm>
        </p:spPr>
        <p:txBody>
          <a:bodyPr/>
          <a:lstStyle/>
          <a:p>
            <a:pPr lvl="0"/>
            <a:r>
              <a:rPr lang="zh-CN" altLang="en-US"/>
              <a:t>设计模式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41960" y="1932940"/>
            <a:ext cx="11254740" cy="4262755"/>
            <a:chOff x="620901" y="2067802"/>
            <a:chExt cx="11052470" cy="4262956"/>
          </a:xfrm>
        </p:grpSpPr>
        <p:sp>
          <p:nvSpPr>
            <p:cNvPr id="4" name="圆角矩形 3"/>
            <p:cNvSpPr/>
            <p:nvPr/>
          </p:nvSpPr>
          <p:spPr>
            <a:xfrm flipH="1">
              <a:off x="620901" y="2067802"/>
              <a:ext cx="11052470" cy="4262956"/>
            </a:xfrm>
            <a:prstGeom prst="roundRect">
              <a:avLst>
                <a:gd name="adj" fmla="val 8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>
              <a:spLocks noChangeAspect="1"/>
            </p:cNvSpPr>
            <p:nvPr/>
          </p:nvSpPr>
          <p:spPr>
            <a:xfrm rot="2055877">
              <a:off x="1427823" y="3000661"/>
              <a:ext cx="1404320" cy="2629659"/>
            </a:xfrm>
            <a:prstGeom prst="rect">
              <a:avLst/>
            </a:prstGeom>
            <a:blipFill dpi="0" rotWithShape="1">
              <a:blip r:embed="rId1" cstate="screen"/>
              <a:srcRect/>
              <a:stretch>
                <a:fillRect l="-37563" r="-49517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dk1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445" y="2205355"/>
            <a:ext cx="3274695" cy="34645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760345" y="1889125"/>
            <a:ext cx="8771890" cy="1539875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装饰</a:t>
            </a:r>
            <a:r>
              <a:rPr lang="en-US" altLang="zh-CN" dirty="0"/>
              <a:t>模式</a:t>
            </a:r>
            <a:endParaRPr lang="en-US" altLang="zh-CN" dirty="0"/>
          </a:p>
        </p:txBody>
      </p:sp>
      <p:sp>
        <p:nvSpPr>
          <p:cNvPr id="24" name="副标题 23"/>
          <p:cNvSpPr>
            <a:spLocks noGrp="1"/>
          </p:cNvSpPr>
          <p:nvPr>
            <p:ph type="subTitle" sz="quarter" idx="1"/>
          </p:nvPr>
        </p:nvSpPr>
        <p:spPr>
          <a:xfrm>
            <a:off x="6778273" y="3642561"/>
            <a:ext cx="4740730" cy="509218"/>
          </a:xfrm>
        </p:spPr>
        <p:txBody>
          <a:bodyPr/>
          <a:lstStyle/>
          <a:p>
            <a:pPr lvl="0"/>
            <a:r>
              <a:rPr lang="zh-CN" altLang="en-US" dirty="0"/>
              <a:t>图灵学院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8775701" y="6040084"/>
            <a:ext cx="2743200" cy="276999"/>
          </a:xfrm>
        </p:spPr>
        <p:txBody>
          <a:bodyPr>
            <a:normAutofit lnSpcReduction="10000"/>
          </a:bodyPr>
          <a:lstStyle/>
          <a:p>
            <a:pPr lvl="0"/>
            <a:r>
              <a:rPr lang="zh-CN" altLang="en-US"/>
              <a:t>乾坤未定，你我</a:t>
            </a:r>
            <a:r>
              <a:rPr lang="zh-CN" altLang="en-US"/>
              <a:t>皆是黑马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38"/>
          <p:cNvSpPr>
            <a:spLocks noGrp="1"/>
          </p:cNvSpPr>
          <p:nvPr>
            <p:ph type="title"/>
          </p:nvPr>
        </p:nvSpPr>
        <p:spPr>
          <a:xfrm>
            <a:off x="429260" y="35560"/>
            <a:ext cx="10858500" cy="1028700"/>
          </a:xfrm>
        </p:spPr>
        <p:txBody>
          <a:bodyPr/>
          <a:lstStyle/>
          <a:p>
            <a:pPr lvl="0"/>
            <a:r>
              <a:rPr lang="zh-CN" altLang="en-US"/>
              <a:t>设计模式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41960" y="1932940"/>
            <a:ext cx="11254740" cy="4262755"/>
            <a:chOff x="620901" y="2067802"/>
            <a:chExt cx="11052470" cy="4262956"/>
          </a:xfrm>
        </p:grpSpPr>
        <p:sp>
          <p:nvSpPr>
            <p:cNvPr id="4" name="圆角矩形 3"/>
            <p:cNvSpPr/>
            <p:nvPr/>
          </p:nvSpPr>
          <p:spPr>
            <a:xfrm flipH="1">
              <a:off x="620901" y="2067802"/>
              <a:ext cx="11052470" cy="4262956"/>
            </a:xfrm>
            <a:prstGeom prst="roundRect">
              <a:avLst>
                <a:gd name="adj" fmla="val 8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>
              <a:spLocks noChangeAspect="1"/>
            </p:cNvSpPr>
            <p:nvPr/>
          </p:nvSpPr>
          <p:spPr>
            <a:xfrm rot="2055877">
              <a:off x="1427823" y="3000661"/>
              <a:ext cx="1404320" cy="2629659"/>
            </a:xfrm>
            <a:prstGeom prst="rect">
              <a:avLst/>
            </a:prstGeom>
            <a:blipFill dpi="0" rotWithShape="1">
              <a:blip r:embed="rId1" cstate="screen"/>
              <a:srcRect/>
              <a:stretch>
                <a:fillRect l="-37563" r="-49517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dk1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720" y="2435860"/>
            <a:ext cx="3611880" cy="34893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760345" y="1889125"/>
            <a:ext cx="8771890" cy="1539875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桥接</a:t>
            </a:r>
            <a:r>
              <a:rPr lang="en-US" altLang="zh-CN" dirty="0"/>
              <a:t>模式</a:t>
            </a:r>
            <a:endParaRPr lang="en-US" altLang="zh-CN" dirty="0"/>
          </a:p>
        </p:txBody>
      </p:sp>
      <p:sp>
        <p:nvSpPr>
          <p:cNvPr id="24" name="副标题 23"/>
          <p:cNvSpPr>
            <a:spLocks noGrp="1"/>
          </p:cNvSpPr>
          <p:nvPr>
            <p:ph type="subTitle" sz="quarter" idx="1"/>
          </p:nvPr>
        </p:nvSpPr>
        <p:spPr>
          <a:xfrm>
            <a:off x="6778273" y="3642561"/>
            <a:ext cx="4740730" cy="509218"/>
          </a:xfrm>
        </p:spPr>
        <p:txBody>
          <a:bodyPr/>
          <a:lstStyle/>
          <a:p>
            <a:pPr lvl="0"/>
            <a:r>
              <a:rPr lang="zh-CN" altLang="en-US" dirty="0"/>
              <a:t>图灵学院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8775701" y="6040084"/>
            <a:ext cx="2743200" cy="276999"/>
          </a:xfrm>
        </p:spPr>
        <p:txBody>
          <a:bodyPr>
            <a:normAutofit lnSpcReduction="10000"/>
          </a:bodyPr>
          <a:lstStyle/>
          <a:p>
            <a:pPr lvl="0"/>
            <a:r>
              <a:rPr lang="zh-CN" altLang="en-US"/>
              <a:t>乾坤未定，你我</a:t>
            </a:r>
            <a:r>
              <a:rPr lang="zh-CN" altLang="en-US"/>
              <a:t>皆是黑马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38"/>
          <p:cNvSpPr>
            <a:spLocks noGrp="1"/>
          </p:cNvSpPr>
          <p:nvPr>
            <p:ph type="title"/>
          </p:nvPr>
        </p:nvSpPr>
        <p:spPr>
          <a:xfrm>
            <a:off x="429260" y="35560"/>
            <a:ext cx="10858500" cy="1028700"/>
          </a:xfrm>
        </p:spPr>
        <p:txBody>
          <a:bodyPr/>
          <a:lstStyle/>
          <a:p>
            <a:pPr lvl="0"/>
            <a:r>
              <a:rPr lang="zh-CN" altLang="en-US"/>
              <a:t>设计模式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41960" y="1932940"/>
            <a:ext cx="11254740" cy="4262755"/>
            <a:chOff x="620901" y="2067802"/>
            <a:chExt cx="11052470" cy="4262956"/>
          </a:xfrm>
        </p:grpSpPr>
        <p:sp>
          <p:nvSpPr>
            <p:cNvPr id="4" name="圆角矩形 3"/>
            <p:cNvSpPr/>
            <p:nvPr/>
          </p:nvSpPr>
          <p:spPr>
            <a:xfrm flipH="1">
              <a:off x="620901" y="2067802"/>
              <a:ext cx="11052470" cy="4262956"/>
            </a:xfrm>
            <a:prstGeom prst="roundRect">
              <a:avLst>
                <a:gd name="adj" fmla="val 8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>
              <a:spLocks noChangeAspect="1"/>
            </p:cNvSpPr>
            <p:nvPr/>
          </p:nvSpPr>
          <p:spPr>
            <a:xfrm rot="2055877">
              <a:off x="1427823" y="3000661"/>
              <a:ext cx="1404320" cy="2629659"/>
            </a:xfrm>
            <a:prstGeom prst="rect">
              <a:avLst/>
            </a:prstGeom>
            <a:blipFill dpi="0" rotWithShape="1">
              <a:blip r:embed="rId1" cstate="screen"/>
              <a:srcRect/>
              <a:stretch>
                <a:fillRect l="-37563" r="-49517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dk1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930" y="2475865"/>
            <a:ext cx="5448935" cy="31940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760345" y="1889125"/>
            <a:ext cx="8771890" cy="1539875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适配器</a:t>
            </a:r>
            <a:r>
              <a:rPr lang="en-US" altLang="zh-CN" dirty="0"/>
              <a:t>模式</a:t>
            </a:r>
            <a:endParaRPr lang="en-US" altLang="zh-CN" dirty="0"/>
          </a:p>
        </p:txBody>
      </p:sp>
      <p:sp>
        <p:nvSpPr>
          <p:cNvPr id="24" name="副标题 23"/>
          <p:cNvSpPr>
            <a:spLocks noGrp="1"/>
          </p:cNvSpPr>
          <p:nvPr>
            <p:ph type="subTitle" sz="quarter" idx="1"/>
          </p:nvPr>
        </p:nvSpPr>
        <p:spPr>
          <a:xfrm>
            <a:off x="6778273" y="3642561"/>
            <a:ext cx="4740730" cy="509218"/>
          </a:xfrm>
        </p:spPr>
        <p:txBody>
          <a:bodyPr/>
          <a:lstStyle/>
          <a:p>
            <a:pPr lvl="0"/>
            <a:r>
              <a:rPr lang="zh-CN" altLang="en-US" dirty="0"/>
              <a:t>图灵学院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8775701" y="6040084"/>
            <a:ext cx="2743200" cy="276999"/>
          </a:xfrm>
        </p:spPr>
        <p:txBody>
          <a:bodyPr>
            <a:normAutofit lnSpcReduction="10000"/>
          </a:bodyPr>
          <a:lstStyle/>
          <a:p>
            <a:pPr lvl="0"/>
            <a:r>
              <a:rPr lang="zh-CN" altLang="en-US"/>
              <a:t>乾坤未定，你我</a:t>
            </a:r>
            <a:r>
              <a:rPr lang="zh-CN" altLang="en-US"/>
              <a:t>皆是黑马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38"/>
          <p:cNvSpPr>
            <a:spLocks noGrp="1"/>
          </p:cNvSpPr>
          <p:nvPr>
            <p:ph type="title"/>
          </p:nvPr>
        </p:nvSpPr>
        <p:spPr>
          <a:xfrm>
            <a:off x="429260" y="35560"/>
            <a:ext cx="10858500" cy="1028700"/>
          </a:xfrm>
        </p:spPr>
        <p:txBody>
          <a:bodyPr/>
          <a:lstStyle/>
          <a:p>
            <a:pPr lvl="0"/>
            <a:r>
              <a:rPr lang="zh-CN" altLang="en-US"/>
              <a:t>设计模式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41960" y="1932940"/>
            <a:ext cx="11254740" cy="4262755"/>
            <a:chOff x="620901" y="2067802"/>
            <a:chExt cx="11052470" cy="4262956"/>
          </a:xfrm>
        </p:grpSpPr>
        <p:sp>
          <p:nvSpPr>
            <p:cNvPr id="4" name="圆角矩形 3"/>
            <p:cNvSpPr/>
            <p:nvPr/>
          </p:nvSpPr>
          <p:spPr>
            <a:xfrm flipH="1">
              <a:off x="620901" y="2067802"/>
              <a:ext cx="11052470" cy="4262956"/>
            </a:xfrm>
            <a:prstGeom prst="roundRect">
              <a:avLst>
                <a:gd name="adj" fmla="val 8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>
              <a:spLocks noChangeAspect="1"/>
            </p:cNvSpPr>
            <p:nvPr/>
          </p:nvSpPr>
          <p:spPr>
            <a:xfrm rot="2055877">
              <a:off x="1427823" y="3000661"/>
              <a:ext cx="1404320" cy="2629659"/>
            </a:xfrm>
            <a:prstGeom prst="rect">
              <a:avLst/>
            </a:prstGeom>
            <a:blipFill dpi="0" rotWithShape="1">
              <a:blip r:embed="rId1" cstate="screen"/>
              <a:srcRect/>
              <a:stretch>
                <a:fillRect l="-37563" r="-49517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dk1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875" y="2609850"/>
            <a:ext cx="5429250" cy="26289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38"/>
          <p:cNvSpPr>
            <a:spLocks noGrp="1"/>
          </p:cNvSpPr>
          <p:nvPr>
            <p:ph type="title"/>
          </p:nvPr>
        </p:nvSpPr>
        <p:spPr>
          <a:xfrm>
            <a:off x="429260" y="35560"/>
            <a:ext cx="10858500" cy="1028700"/>
          </a:xfrm>
        </p:spPr>
        <p:txBody>
          <a:bodyPr/>
          <a:lstStyle/>
          <a:p>
            <a:pPr lvl="0"/>
            <a:r>
              <a:rPr lang="zh-CN" altLang="en-US"/>
              <a:t>设计模式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41960" y="1932940"/>
            <a:ext cx="11254740" cy="4262755"/>
            <a:chOff x="620901" y="2067802"/>
            <a:chExt cx="11052470" cy="4262956"/>
          </a:xfrm>
        </p:grpSpPr>
        <p:sp>
          <p:nvSpPr>
            <p:cNvPr id="4" name="圆角矩形 3"/>
            <p:cNvSpPr/>
            <p:nvPr/>
          </p:nvSpPr>
          <p:spPr>
            <a:xfrm flipH="1">
              <a:off x="620901" y="2067802"/>
              <a:ext cx="11052470" cy="4262956"/>
            </a:xfrm>
            <a:prstGeom prst="roundRect">
              <a:avLst>
                <a:gd name="adj" fmla="val 8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>
              <a:spLocks noChangeAspect="1"/>
            </p:cNvSpPr>
            <p:nvPr/>
          </p:nvSpPr>
          <p:spPr>
            <a:xfrm rot="2055877">
              <a:off x="1427823" y="3000661"/>
              <a:ext cx="1404320" cy="2629659"/>
            </a:xfrm>
            <a:prstGeom prst="rect">
              <a:avLst/>
            </a:prstGeom>
            <a:blipFill dpi="0" rotWithShape="1">
              <a:blip r:embed="rId1" cstate="screen"/>
              <a:srcRect/>
              <a:stretch>
                <a:fillRect l="-37563" r="-49517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dk1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805" y="2525395"/>
            <a:ext cx="5715000" cy="28765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760345" y="1889125"/>
            <a:ext cx="8771890" cy="1539875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代理</a:t>
            </a:r>
            <a:r>
              <a:rPr lang="en-US" altLang="zh-CN" dirty="0"/>
              <a:t>模式</a:t>
            </a:r>
            <a:endParaRPr lang="en-US" altLang="zh-CN" dirty="0"/>
          </a:p>
        </p:txBody>
      </p:sp>
      <p:sp>
        <p:nvSpPr>
          <p:cNvPr id="24" name="副标题 23"/>
          <p:cNvSpPr>
            <a:spLocks noGrp="1"/>
          </p:cNvSpPr>
          <p:nvPr>
            <p:ph type="subTitle" sz="quarter" idx="1"/>
          </p:nvPr>
        </p:nvSpPr>
        <p:spPr>
          <a:xfrm>
            <a:off x="6778273" y="3642561"/>
            <a:ext cx="4740730" cy="509218"/>
          </a:xfrm>
        </p:spPr>
        <p:txBody>
          <a:bodyPr/>
          <a:lstStyle/>
          <a:p>
            <a:pPr lvl="0"/>
            <a:r>
              <a:rPr lang="zh-CN" altLang="en-US" dirty="0"/>
              <a:t>图灵学院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8775701" y="6040084"/>
            <a:ext cx="2743200" cy="276999"/>
          </a:xfrm>
        </p:spPr>
        <p:txBody>
          <a:bodyPr>
            <a:normAutofit lnSpcReduction="10000"/>
          </a:bodyPr>
          <a:lstStyle/>
          <a:p>
            <a:pPr lvl="0"/>
            <a:r>
              <a:rPr lang="zh-CN" altLang="en-US"/>
              <a:t>乾坤未定，你我</a:t>
            </a:r>
            <a:r>
              <a:rPr lang="zh-CN" altLang="en-US"/>
              <a:t>皆是黑马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38"/>
          <p:cNvSpPr>
            <a:spLocks noGrp="1"/>
          </p:cNvSpPr>
          <p:nvPr>
            <p:ph type="title"/>
          </p:nvPr>
        </p:nvSpPr>
        <p:spPr>
          <a:xfrm>
            <a:off x="429260" y="35560"/>
            <a:ext cx="10858500" cy="1028700"/>
          </a:xfrm>
        </p:spPr>
        <p:txBody>
          <a:bodyPr/>
          <a:lstStyle/>
          <a:p>
            <a:pPr lvl="0"/>
            <a:r>
              <a:rPr lang="zh-CN" altLang="en-US"/>
              <a:t>设计模式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41960" y="1932940"/>
            <a:ext cx="11254740" cy="4262755"/>
            <a:chOff x="620901" y="2067802"/>
            <a:chExt cx="11052470" cy="4262956"/>
          </a:xfrm>
        </p:grpSpPr>
        <p:sp>
          <p:nvSpPr>
            <p:cNvPr id="4" name="圆角矩形 3"/>
            <p:cNvSpPr/>
            <p:nvPr/>
          </p:nvSpPr>
          <p:spPr>
            <a:xfrm flipH="1">
              <a:off x="620901" y="2067802"/>
              <a:ext cx="11052470" cy="4262956"/>
            </a:xfrm>
            <a:prstGeom prst="roundRect">
              <a:avLst>
                <a:gd name="adj" fmla="val 8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>
              <a:spLocks noChangeAspect="1"/>
            </p:cNvSpPr>
            <p:nvPr/>
          </p:nvSpPr>
          <p:spPr>
            <a:xfrm rot="2055877">
              <a:off x="1427823" y="3000661"/>
              <a:ext cx="1404320" cy="2629659"/>
            </a:xfrm>
            <a:prstGeom prst="rect">
              <a:avLst/>
            </a:prstGeom>
            <a:blipFill dpi="0" rotWithShape="1">
              <a:blip r:embed="rId1" cstate="screen"/>
              <a:srcRect/>
              <a:stretch>
                <a:fillRect l="-37563" r="-49517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dk1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775" y="2374265"/>
            <a:ext cx="6191250" cy="32956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760345" y="1889125"/>
            <a:ext cx="8771890" cy="1539875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备忘录</a:t>
            </a:r>
            <a:r>
              <a:rPr lang="en-US" altLang="zh-CN" dirty="0"/>
              <a:t>模式</a:t>
            </a:r>
            <a:endParaRPr lang="en-US" altLang="zh-CN" dirty="0"/>
          </a:p>
        </p:txBody>
      </p:sp>
      <p:sp>
        <p:nvSpPr>
          <p:cNvPr id="24" name="副标题 23"/>
          <p:cNvSpPr>
            <a:spLocks noGrp="1"/>
          </p:cNvSpPr>
          <p:nvPr>
            <p:ph type="subTitle" sz="quarter" idx="1"/>
          </p:nvPr>
        </p:nvSpPr>
        <p:spPr>
          <a:xfrm>
            <a:off x="6778273" y="3642561"/>
            <a:ext cx="4740730" cy="509218"/>
          </a:xfrm>
        </p:spPr>
        <p:txBody>
          <a:bodyPr/>
          <a:lstStyle/>
          <a:p>
            <a:pPr lvl="0"/>
            <a:r>
              <a:rPr lang="zh-CN" altLang="en-US" dirty="0"/>
              <a:t>图灵学院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8775701" y="6040084"/>
            <a:ext cx="2743200" cy="276999"/>
          </a:xfrm>
        </p:spPr>
        <p:txBody>
          <a:bodyPr>
            <a:normAutofit lnSpcReduction="10000"/>
          </a:bodyPr>
          <a:lstStyle/>
          <a:p>
            <a:pPr lvl="0"/>
            <a:r>
              <a:rPr lang="zh-CN" altLang="en-US"/>
              <a:t>乾坤未定，你我</a:t>
            </a:r>
            <a:r>
              <a:rPr lang="zh-CN" altLang="en-US"/>
              <a:t>皆是黑马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760345" y="1889125"/>
            <a:ext cx="8771890" cy="1539875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原型</a:t>
            </a:r>
            <a:r>
              <a:rPr lang="en-US" altLang="zh-CN" dirty="0"/>
              <a:t>模式</a:t>
            </a:r>
            <a:endParaRPr lang="en-US" altLang="zh-CN" dirty="0"/>
          </a:p>
        </p:txBody>
      </p:sp>
      <p:sp>
        <p:nvSpPr>
          <p:cNvPr id="24" name="副标题 23"/>
          <p:cNvSpPr>
            <a:spLocks noGrp="1"/>
          </p:cNvSpPr>
          <p:nvPr>
            <p:ph type="subTitle" sz="quarter" idx="1"/>
          </p:nvPr>
        </p:nvSpPr>
        <p:spPr>
          <a:xfrm>
            <a:off x="6778273" y="3642561"/>
            <a:ext cx="4740730" cy="509218"/>
          </a:xfrm>
        </p:spPr>
        <p:txBody>
          <a:bodyPr/>
          <a:lstStyle/>
          <a:p>
            <a:pPr lvl="0"/>
            <a:r>
              <a:rPr lang="zh-CN" altLang="en-US" dirty="0"/>
              <a:t>图灵学院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8775701" y="6040084"/>
            <a:ext cx="2743200" cy="276999"/>
          </a:xfrm>
        </p:spPr>
        <p:txBody>
          <a:bodyPr>
            <a:normAutofit lnSpcReduction="10000"/>
          </a:bodyPr>
          <a:lstStyle/>
          <a:p>
            <a:pPr lvl="0"/>
            <a:r>
              <a:rPr lang="zh-CN" altLang="en-US"/>
              <a:t>乾坤未定，你我</a:t>
            </a:r>
            <a:r>
              <a:rPr lang="zh-CN" altLang="en-US"/>
              <a:t>皆是黑马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38"/>
          <p:cNvSpPr>
            <a:spLocks noGrp="1"/>
          </p:cNvSpPr>
          <p:nvPr>
            <p:ph type="title"/>
          </p:nvPr>
        </p:nvSpPr>
        <p:spPr>
          <a:xfrm>
            <a:off x="429260" y="35560"/>
            <a:ext cx="10858500" cy="1028700"/>
          </a:xfrm>
        </p:spPr>
        <p:txBody>
          <a:bodyPr/>
          <a:lstStyle/>
          <a:p>
            <a:pPr lvl="0"/>
            <a:r>
              <a:rPr lang="zh-CN" altLang="en-US"/>
              <a:t>设计模式</a:t>
            </a:r>
            <a:r>
              <a:rPr lang="zh-CN" altLang="en-US"/>
              <a:t>之生成器</a:t>
            </a:r>
            <a:r>
              <a:rPr lang="zh-CN" altLang="en-US"/>
              <a:t>模式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41960" y="1932940"/>
            <a:ext cx="11254740" cy="4262755"/>
            <a:chOff x="620901" y="2067802"/>
            <a:chExt cx="11052470" cy="4262956"/>
          </a:xfrm>
        </p:grpSpPr>
        <p:sp>
          <p:nvSpPr>
            <p:cNvPr id="4" name="圆角矩形 3"/>
            <p:cNvSpPr/>
            <p:nvPr/>
          </p:nvSpPr>
          <p:spPr>
            <a:xfrm flipH="1">
              <a:off x="620901" y="2067802"/>
              <a:ext cx="11052470" cy="4262956"/>
            </a:xfrm>
            <a:prstGeom prst="roundRect">
              <a:avLst>
                <a:gd name="adj" fmla="val 8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>
              <a:spLocks noChangeAspect="1"/>
            </p:cNvSpPr>
            <p:nvPr/>
          </p:nvSpPr>
          <p:spPr>
            <a:xfrm rot="2055877">
              <a:off x="1427823" y="3000661"/>
              <a:ext cx="1404320" cy="2629659"/>
            </a:xfrm>
            <a:prstGeom prst="rect">
              <a:avLst/>
            </a:prstGeom>
            <a:blipFill dpi="0" rotWithShape="1">
              <a:blip r:embed="rId1" cstate="screen"/>
              <a:srcRect/>
              <a:stretch>
                <a:fillRect l="-37563" r="-49517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dk1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875" y="2559050"/>
            <a:ext cx="6572250" cy="30099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760345" y="1889125"/>
            <a:ext cx="8771890" cy="1539875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单例</a:t>
            </a:r>
            <a:r>
              <a:rPr lang="en-US" altLang="zh-CN" dirty="0"/>
              <a:t>模式</a:t>
            </a:r>
            <a:endParaRPr lang="en-US" altLang="zh-CN" dirty="0"/>
          </a:p>
        </p:txBody>
      </p:sp>
      <p:sp>
        <p:nvSpPr>
          <p:cNvPr id="24" name="副标题 23"/>
          <p:cNvSpPr>
            <a:spLocks noGrp="1"/>
          </p:cNvSpPr>
          <p:nvPr>
            <p:ph type="subTitle" sz="quarter" idx="1"/>
          </p:nvPr>
        </p:nvSpPr>
        <p:spPr>
          <a:xfrm>
            <a:off x="6778273" y="3642561"/>
            <a:ext cx="4740730" cy="509218"/>
          </a:xfrm>
        </p:spPr>
        <p:txBody>
          <a:bodyPr/>
          <a:lstStyle/>
          <a:p>
            <a:pPr lvl="0"/>
            <a:r>
              <a:rPr lang="zh-CN" altLang="en-US" dirty="0"/>
              <a:t>图灵学院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8775701" y="6040084"/>
            <a:ext cx="2743200" cy="276999"/>
          </a:xfrm>
        </p:spPr>
        <p:txBody>
          <a:bodyPr>
            <a:normAutofit lnSpcReduction="10000"/>
          </a:bodyPr>
          <a:lstStyle/>
          <a:p>
            <a:pPr lvl="0"/>
            <a:r>
              <a:rPr lang="zh-CN" altLang="en-US"/>
              <a:t>乾坤未定，你我</a:t>
            </a:r>
            <a:r>
              <a:rPr lang="zh-CN" altLang="en-US"/>
              <a:t>皆是黑马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38"/>
          <p:cNvSpPr>
            <a:spLocks noGrp="1"/>
          </p:cNvSpPr>
          <p:nvPr>
            <p:ph type="title"/>
          </p:nvPr>
        </p:nvSpPr>
        <p:spPr>
          <a:xfrm>
            <a:off x="429260" y="35560"/>
            <a:ext cx="10858500" cy="1028700"/>
          </a:xfrm>
        </p:spPr>
        <p:txBody>
          <a:bodyPr/>
          <a:lstStyle/>
          <a:p>
            <a:pPr lvl="0"/>
            <a:r>
              <a:rPr lang="zh-CN" altLang="en-US"/>
              <a:t>设计模式</a:t>
            </a:r>
            <a:r>
              <a:rPr lang="zh-CN" altLang="en-US"/>
              <a:t>之生成器</a:t>
            </a:r>
            <a:r>
              <a:rPr lang="zh-CN" altLang="en-US"/>
              <a:t>模式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41960" y="1932940"/>
            <a:ext cx="11254740" cy="4262755"/>
            <a:chOff x="620901" y="2067802"/>
            <a:chExt cx="11052470" cy="4262956"/>
          </a:xfrm>
        </p:grpSpPr>
        <p:sp>
          <p:nvSpPr>
            <p:cNvPr id="4" name="圆角矩形 3"/>
            <p:cNvSpPr/>
            <p:nvPr/>
          </p:nvSpPr>
          <p:spPr>
            <a:xfrm flipH="1">
              <a:off x="620901" y="2067802"/>
              <a:ext cx="11052470" cy="4262956"/>
            </a:xfrm>
            <a:prstGeom prst="roundRect">
              <a:avLst>
                <a:gd name="adj" fmla="val 8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>
              <a:spLocks noChangeAspect="1"/>
            </p:cNvSpPr>
            <p:nvPr/>
          </p:nvSpPr>
          <p:spPr>
            <a:xfrm rot="2055877">
              <a:off x="1427823" y="3000661"/>
              <a:ext cx="1404320" cy="2629659"/>
            </a:xfrm>
            <a:prstGeom prst="rect">
              <a:avLst/>
            </a:prstGeom>
            <a:blipFill dpi="0" rotWithShape="1">
              <a:blip r:embed="rId1" cstate="screen"/>
              <a:srcRect/>
              <a:stretch>
                <a:fillRect l="-37563" r="-49517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dk1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625" y="2425700"/>
            <a:ext cx="3625215" cy="31115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760345" y="1889125"/>
            <a:ext cx="8771890" cy="1539875"/>
          </a:xfrm>
        </p:spPr>
        <p:txBody>
          <a:bodyPr>
            <a:normAutofit/>
          </a:bodyPr>
          <a:lstStyle/>
          <a:p>
            <a:pPr lvl="0"/>
            <a:r>
              <a:rPr lang="en-US" altLang="zh-CN" dirty="0"/>
              <a:t>生成器模式</a:t>
            </a:r>
            <a:endParaRPr lang="en-US" altLang="zh-CN" dirty="0"/>
          </a:p>
        </p:txBody>
      </p:sp>
      <p:sp>
        <p:nvSpPr>
          <p:cNvPr id="24" name="副标题 23"/>
          <p:cNvSpPr>
            <a:spLocks noGrp="1"/>
          </p:cNvSpPr>
          <p:nvPr>
            <p:ph type="subTitle" sz="quarter" idx="1"/>
          </p:nvPr>
        </p:nvSpPr>
        <p:spPr>
          <a:xfrm>
            <a:off x="6778273" y="3642561"/>
            <a:ext cx="4740730" cy="509218"/>
          </a:xfrm>
        </p:spPr>
        <p:txBody>
          <a:bodyPr/>
          <a:lstStyle/>
          <a:p>
            <a:pPr lvl="0"/>
            <a:r>
              <a:rPr lang="zh-CN" altLang="en-US" dirty="0"/>
              <a:t>图灵学院</a:t>
            </a:r>
            <a:r>
              <a:rPr lang="en-US" altLang="zh-CN" dirty="0"/>
              <a:t> </a:t>
            </a:r>
            <a:r>
              <a:rPr lang="zh-CN" altLang="en-US" dirty="0"/>
              <a:t>北冥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8775701" y="6040084"/>
            <a:ext cx="2743200" cy="276999"/>
          </a:xfrm>
        </p:spPr>
        <p:txBody>
          <a:bodyPr>
            <a:normAutofit lnSpcReduction="10000"/>
          </a:bodyPr>
          <a:lstStyle/>
          <a:p>
            <a:pPr lvl="0"/>
            <a:r>
              <a:rPr lang="zh-CN" altLang="en-US"/>
              <a:t>乾坤未定，你我</a:t>
            </a:r>
            <a:r>
              <a:rPr lang="zh-CN" altLang="en-US"/>
              <a:t>皆是黑马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38"/>
          <p:cNvSpPr>
            <a:spLocks noGrp="1"/>
          </p:cNvSpPr>
          <p:nvPr>
            <p:ph type="title"/>
          </p:nvPr>
        </p:nvSpPr>
        <p:spPr>
          <a:xfrm>
            <a:off x="429260" y="35560"/>
            <a:ext cx="10858500" cy="1028700"/>
          </a:xfrm>
        </p:spPr>
        <p:txBody>
          <a:bodyPr/>
          <a:lstStyle/>
          <a:p>
            <a:pPr lvl="0"/>
            <a:r>
              <a:rPr lang="zh-CN" altLang="en-US"/>
              <a:t>设计模式</a:t>
            </a:r>
            <a:r>
              <a:rPr lang="zh-CN" altLang="en-US"/>
              <a:t>之生成器</a:t>
            </a:r>
            <a:r>
              <a:rPr lang="zh-CN" altLang="en-US"/>
              <a:t>模式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41960" y="1932940"/>
            <a:ext cx="11254740" cy="4262755"/>
            <a:chOff x="620901" y="2067802"/>
            <a:chExt cx="11052470" cy="4262956"/>
          </a:xfrm>
        </p:grpSpPr>
        <p:sp>
          <p:nvSpPr>
            <p:cNvPr id="4" name="圆角矩形 3"/>
            <p:cNvSpPr/>
            <p:nvPr/>
          </p:nvSpPr>
          <p:spPr>
            <a:xfrm flipH="1">
              <a:off x="620901" y="2067802"/>
              <a:ext cx="11052470" cy="4262956"/>
            </a:xfrm>
            <a:prstGeom prst="roundRect">
              <a:avLst>
                <a:gd name="adj" fmla="val 8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>
              <a:spLocks noChangeAspect="1"/>
            </p:cNvSpPr>
            <p:nvPr/>
          </p:nvSpPr>
          <p:spPr>
            <a:xfrm rot="2055877">
              <a:off x="1427823" y="3000661"/>
              <a:ext cx="1404320" cy="2629659"/>
            </a:xfrm>
            <a:prstGeom prst="rect">
              <a:avLst/>
            </a:prstGeom>
            <a:blipFill dpi="0" rotWithShape="1">
              <a:blip r:embed="rId1" cstate="screen"/>
              <a:srcRect/>
              <a:stretch>
                <a:fillRect l="-37563" r="-49517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dk1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850" y="2541905"/>
            <a:ext cx="4869815" cy="30441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38"/>
          <p:cNvSpPr>
            <a:spLocks noGrp="1"/>
          </p:cNvSpPr>
          <p:nvPr>
            <p:ph type="title"/>
          </p:nvPr>
        </p:nvSpPr>
        <p:spPr>
          <a:xfrm>
            <a:off x="429260" y="35560"/>
            <a:ext cx="10858500" cy="1028700"/>
          </a:xfrm>
        </p:spPr>
        <p:txBody>
          <a:bodyPr/>
          <a:lstStyle/>
          <a:p>
            <a:pPr lvl="0"/>
            <a:r>
              <a:rPr lang="zh-CN" altLang="en-US"/>
              <a:t>设计模式</a:t>
            </a:r>
            <a:r>
              <a:rPr lang="zh-CN" altLang="en-US"/>
              <a:t>之生成器</a:t>
            </a:r>
            <a:r>
              <a:rPr lang="zh-CN" altLang="en-US"/>
              <a:t>模式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41960" y="1932940"/>
            <a:ext cx="11254740" cy="4262755"/>
            <a:chOff x="620901" y="2067802"/>
            <a:chExt cx="11052470" cy="4262956"/>
          </a:xfrm>
        </p:grpSpPr>
        <p:sp>
          <p:nvSpPr>
            <p:cNvPr id="4" name="圆角矩形 3"/>
            <p:cNvSpPr/>
            <p:nvPr/>
          </p:nvSpPr>
          <p:spPr>
            <a:xfrm flipH="1">
              <a:off x="620901" y="2067802"/>
              <a:ext cx="11052470" cy="4262956"/>
            </a:xfrm>
            <a:prstGeom prst="roundRect">
              <a:avLst>
                <a:gd name="adj" fmla="val 8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>
              <a:spLocks noChangeAspect="1"/>
            </p:cNvSpPr>
            <p:nvPr/>
          </p:nvSpPr>
          <p:spPr>
            <a:xfrm rot="2055877">
              <a:off x="1427823" y="3000661"/>
              <a:ext cx="1404320" cy="2629659"/>
            </a:xfrm>
            <a:prstGeom prst="rect">
              <a:avLst/>
            </a:prstGeom>
            <a:blipFill dpi="0" rotWithShape="1">
              <a:blip r:embed="rId1" cstate="screen"/>
              <a:srcRect/>
              <a:stretch>
                <a:fillRect l="-37563" r="-49517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dk1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345" y="2336165"/>
            <a:ext cx="5715000" cy="33337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38"/>
          <p:cNvSpPr>
            <a:spLocks noGrp="1"/>
          </p:cNvSpPr>
          <p:nvPr>
            <p:ph type="title"/>
          </p:nvPr>
        </p:nvSpPr>
        <p:spPr>
          <a:xfrm>
            <a:off x="429260" y="35560"/>
            <a:ext cx="10858500" cy="1028700"/>
          </a:xfrm>
        </p:spPr>
        <p:txBody>
          <a:bodyPr/>
          <a:lstStyle/>
          <a:p>
            <a:pPr lvl="0"/>
            <a:r>
              <a:rPr lang="zh-CN" altLang="en-US"/>
              <a:t>设计模式</a:t>
            </a:r>
            <a:r>
              <a:rPr lang="zh-CN" altLang="en-US"/>
              <a:t>之生成器</a:t>
            </a:r>
            <a:r>
              <a:rPr lang="zh-CN" altLang="en-US"/>
              <a:t>模式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41960" y="1932940"/>
            <a:ext cx="11254740" cy="4262755"/>
            <a:chOff x="620901" y="2067802"/>
            <a:chExt cx="11052470" cy="4262956"/>
          </a:xfrm>
        </p:grpSpPr>
        <p:sp>
          <p:nvSpPr>
            <p:cNvPr id="4" name="圆角矩形 3"/>
            <p:cNvSpPr/>
            <p:nvPr/>
          </p:nvSpPr>
          <p:spPr>
            <a:xfrm flipH="1">
              <a:off x="620901" y="2067802"/>
              <a:ext cx="11052470" cy="4262956"/>
            </a:xfrm>
            <a:prstGeom prst="roundRect">
              <a:avLst>
                <a:gd name="adj" fmla="val 8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>
              <a:spLocks noChangeAspect="1"/>
            </p:cNvSpPr>
            <p:nvPr/>
          </p:nvSpPr>
          <p:spPr>
            <a:xfrm rot="2055877">
              <a:off x="1427823" y="3000661"/>
              <a:ext cx="1404320" cy="2629659"/>
            </a:xfrm>
            <a:prstGeom prst="rect">
              <a:avLst/>
            </a:prstGeom>
            <a:blipFill dpi="0" rotWithShape="1">
              <a:blip r:embed="rId1" cstate="screen"/>
              <a:srcRect/>
              <a:stretch>
                <a:fillRect l="-37563" r="-49517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dk1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100" y="2336165"/>
            <a:ext cx="5715000" cy="33337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38"/>
          <p:cNvSpPr>
            <a:spLocks noGrp="1"/>
          </p:cNvSpPr>
          <p:nvPr>
            <p:ph type="title"/>
          </p:nvPr>
        </p:nvSpPr>
        <p:spPr>
          <a:xfrm>
            <a:off x="429260" y="35560"/>
            <a:ext cx="10858500" cy="1028700"/>
          </a:xfrm>
        </p:spPr>
        <p:txBody>
          <a:bodyPr/>
          <a:lstStyle/>
          <a:p>
            <a:pPr lvl="0"/>
            <a:r>
              <a:rPr lang="zh-CN" altLang="en-US"/>
              <a:t>设计模式</a:t>
            </a:r>
            <a:r>
              <a:rPr lang="zh-CN" altLang="en-US"/>
              <a:t>之生成器</a:t>
            </a:r>
            <a:r>
              <a:rPr lang="zh-CN" altLang="en-US"/>
              <a:t>模式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41960" y="1932940"/>
            <a:ext cx="11254740" cy="4262755"/>
            <a:chOff x="620901" y="2067802"/>
            <a:chExt cx="11052470" cy="4262956"/>
          </a:xfrm>
        </p:grpSpPr>
        <p:sp>
          <p:nvSpPr>
            <p:cNvPr id="4" name="圆角矩形 3"/>
            <p:cNvSpPr/>
            <p:nvPr/>
          </p:nvSpPr>
          <p:spPr>
            <a:xfrm flipH="1">
              <a:off x="620901" y="2067802"/>
              <a:ext cx="11052470" cy="4262956"/>
            </a:xfrm>
            <a:prstGeom prst="roundRect">
              <a:avLst>
                <a:gd name="adj" fmla="val 8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>
              <a:spLocks noChangeAspect="1"/>
            </p:cNvSpPr>
            <p:nvPr/>
          </p:nvSpPr>
          <p:spPr>
            <a:xfrm rot="2055877">
              <a:off x="1427823" y="3000661"/>
              <a:ext cx="1404320" cy="2629659"/>
            </a:xfrm>
            <a:prstGeom prst="rect">
              <a:avLst/>
            </a:prstGeom>
            <a:blipFill dpi="0" rotWithShape="1">
              <a:blip r:embed="rId1" cstate="screen"/>
              <a:srcRect/>
              <a:stretch>
                <a:fillRect l="-37563" r="-49517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dk1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410" y="2433320"/>
            <a:ext cx="4739640" cy="32365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38"/>
          <p:cNvSpPr>
            <a:spLocks noGrp="1"/>
          </p:cNvSpPr>
          <p:nvPr>
            <p:ph type="title"/>
          </p:nvPr>
        </p:nvSpPr>
        <p:spPr>
          <a:xfrm>
            <a:off x="429260" y="35560"/>
            <a:ext cx="10858500" cy="1028700"/>
          </a:xfrm>
        </p:spPr>
        <p:txBody>
          <a:bodyPr/>
          <a:lstStyle/>
          <a:p>
            <a:pPr lvl="0"/>
            <a:r>
              <a:rPr lang="zh-CN" altLang="en-US"/>
              <a:t>设计模式</a:t>
            </a:r>
            <a:r>
              <a:rPr lang="zh-CN" altLang="en-US"/>
              <a:t>之生成器</a:t>
            </a:r>
            <a:r>
              <a:rPr lang="zh-CN" altLang="en-US"/>
              <a:t>模式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41960" y="1932940"/>
            <a:ext cx="11254740" cy="4262755"/>
            <a:chOff x="620901" y="2067802"/>
            <a:chExt cx="11052470" cy="4262956"/>
          </a:xfrm>
        </p:grpSpPr>
        <p:sp>
          <p:nvSpPr>
            <p:cNvPr id="4" name="圆角矩形 3"/>
            <p:cNvSpPr/>
            <p:nvPr/>
          </p:nvSpPr>
          <p:spPr>
            <a:xfrm flipH="1">
              <a:off x="620901" y="2067802"/>
              <a:ext cx="11052470" cy="4262956"/>
            </a:xfrm>
            <a:prstGeom prst="roundRect">
              <a:avLst>
                <a:gd name="adj" fmla="val 8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>
              <a:spLocks noChangeAspect="1"/>
            </p:cNvSpPr>
            <p:nvPr/>
          </p:nvSpPr>
          <p:spPr>
            <a:xfrm rot="2055877">
              <a:off x="1427823" y="3000661"/>
              <a:ext cx="1404320" cy="2629659"/>
            </a:xfrm>
            <a:prstGeom prst="rect">
              <a:avLst/>
            </a:prstGeom>
            <a:blipFill dpi="0" rotWithShape="1">
              <a:blip r:embed="rId1" cstate="screen"/>
              <a:srcRect/>
              <a:stretch>
                <a:fillRect l="-37563" r="-49517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dk1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820" y="2635250"/>
            <a:ext cx="5715000" cy="28575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38"/>
          <p:cNvSpPr>
            <a:spLocks noGrp="1"/>
          </p:cNvSpPr>
          <p:nvPr>
            <p:ph type="title"/>
          </p:nvPr>
        </p:nvSpPr>
        <p:spPr>
          <a:xfrm>
            <a:off x="429260" y="35560"/>
            <a:ext cx="10858500" cy="1028700"/>
          </a:xfrm>
        </p:spPr>
        <p:txBody>
          <a:bodyPr/>
          <a:lstStyle/>
          <a:p>
            <a:pPr lvl="0"/>
            <a:r>
              <a:rPr lang="zh-CN" altLang="en-US"/>
              <a:t>设计模式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41960" y="1932940"/>
            <a:ext cx="11254740" cy="4262755"/>
            <a:chOff x="620901" y="2067802"/>
            <a:chExt cx="11052470" cy="4262956"/>
          </a:xfrm>
        </p:grpSpPr>
        <p:sp>
          <p:nvSpPr>
            <p:cNvPr id="4" name="圆角矩形 3"/>
            <p:cNvSpPr/>
            <p:nvPr/>
          </p:nvSpPr>
          <p:spPr>
            <a:xfrm flipH="1">
              <a:off x="620901" y="2067802"/>
              <a:ext cx="11052470" cy="4262956"/>
            </a:xfrm>
            <a:prstGeom prst="roundRect">
              <a:avLst>
                <a:gd name="adj" fmla="val 8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>
              <a:spLocks noChangeAspect="1"/>
            </p:cNvSpPr>
            <p:nvPr/>
          </p:nvSpPr>
          <p:spPr>
            <a:xfrm rot="2055877">
              <a:off x="1427823" y="3000661"/>
              <a:ext cx="1404320" cy="2629659"/>
            </a:xfrm>
            <a:prstGeom prst="rect">
              <a:avLst/>
            </a:prstGeom>
            <a:blipFill dpi="0" rotWithShape="1">
              <a:blip r:embed="rId1" cstate="screen"/>
              <a:srcRect/>
              <a:stretch>
                <a:fillRect l="-37563" r="-49517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dk1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720" y="2447290"/>
            <a:ext cx="5238750" cy="34671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38"/>
          <p:cNvSpPr>
            <a:spLocks noGrp="1"/>
          </p:cNvSpPr>
          <p:nvPr>
            <p:ph type="title"/>
          </p:nvPr>
        </p:nvSpPr>
        <p:spPr>
          <a:xfrm>
            <a:off x="429260" y="35560"/>
            <a:ext cx="10858500" cy="1028700"/>
          </a:xfrm>
        </p:spPr>
        <p:txBody>
          <a:bodyPr/>
          <a:lstStyle/>
          <a:p>
            <a:pPr lvl="0"/>
            <a:r>
              <a:rPr lang="zh-CN" altLang="en-US"/>
              <a:t>设计模式</a:t>
            </a:r>
            <a:r>
              <a:rPr lang="zh-CN" altLang="en-US"/>
              <a:t>之生成器</a:t>
            </a:r>
            <a:r>
              <a:rPr lang="zh-CN" altLang="en-US"/>
              <a:t>模式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41960" y="1932940"/>
            <a:ext cx="11254740" cy="4262755"/>
            <a:chOff x="620901" y="2067802"/>
            <a:chExt cx="11052470" cy="4262956"/>
          </a:xfrm>
        </p:grpSpPr>
        <p:sp>
          <p:nvSpPr>
            <p:cNvPr id="4" name="圆角矩形 3"/>
            <p:cNvSpPr/>
            <p:nvPr/>
          </p:nvSpPr>
          <p:spPr>
            <a:xfrm flipH="1">
              <a:off x="620901" y="2067802"/>
              <a:ext cx="11052470" cy="4262956"/>
            </a:xfrm>
            <a:prstGeom prst="roundRect">
              <a:avLst>
                <a:gd name="adj" fmla="val 8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>
              <a:spLocks noChangeAspect="1"/>
            </p:cNvSpPr>
            <p:nvPr/>
          </p:nvSpPr>
          <p:spPr>
            <a:xfrm rot="2055877">
              <a:off x="1427823" y="3000661"/>
              <a:ext cx="1404320" cy="2629659"/>
            </a:xfrm>
            <a:prstGeom prst="rect">
              <a:avLst/>
            </a:prstGeom>
            <a:blipFill dpi="0" rotWithShape="1">
              <a:blip r:embed="rId1" cstate="screen"/>
              <a:srcRect/>
              <a:stretch>
                <a:fillRect l="-37563" r="-49517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dk1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410" y="2425065"/>
            <a:ext cx="3710305" cy="32448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38"/>
          <p:cNvSpPr>
            <a:spLocks noGrp="1"/>
          </p:cNvSpPr>
          <p:nvPr>
            <p:ph type="title"/>
          </p:nvPr>
        </p:nvSpPr>
        <p:spPr>
          <a:xfrm>
            <a:off x="429260" y="35560"/>
            <a:ext cx="10858500" cy="1028700"/>
          </a:xfrm>
        </p:spPr>
        <p:txBody>
          <a:bodyPr/>
          <a:lstStyle/>
          <a:p>
            <a:pPr lvl="0"/>
            <a:r>
              <a:rPr lang="zh-CN" altLang="en-US"/>
              <a:t>设计模式</a:t>
            </a:r>
            <a:r>
              <a:rPr lang="zh-CN" altLang="en-US"/>
              <a:t>之生成器</a:t>
            </a:r>
            <a:r>
              <a:rPr lang="zh-CN" altLang="en-US"/>
              <a:t>模式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41960" y="1932940"/>
            <a:ext cx="11254740" cy="4262755"/>
            <a:chOff x="620901" y="2067802"/>
            <a:chExt cx="11052470" cy="4262956"/>
          </a:xfrm>
        </p:grpSpPr>
        <p:sp>
          <p:nvSpPr>
            <p:cNvPr id="4" name="圆角矩形 3"/>
            <p:cNvSpPr/>
            <p:nvPr/>
          </p:nvSpPr>
          <p:spPr>
            <a:xfrm flipH="1">
              <a:off x="620901" y="2067802"/>
              <a:ext cx="11052470" cy="4262956"/>
            </a:xfrm>
            <a:prstGeom prst="roundRect">
              <a:avLst>
                <a:gd name="adj" fmla="val 8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>
              <a:spLocks noChangeAspect="1"/>
            </p:cNvSpPr>
            <p:nvPr/>
          </p:nvSpPr>
          <p:spPr>
            <a:xfrm rot="2055877">
              <a:off x="1427823" y="3000661"/>
              <a:ext cx="1404320" cy="2629659"/>
            </a:xfrm>
            <a:prstGeom prst="rect">
              <a:avLst/>
            </a:prstGeom>
            <a:blipFill dpi="0" rotWithShape="1">
              <a:blip r:embed="rId1" cstate="screen"/>
              <a:srcRect/>
              <a:stretch>
                <a:fillRect l="-37563" r="-49517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dk1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255" y="1932940"/>
            <a:ext cx="3275330" cy="41300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760345" y="1889125"/>
            <a:ext cx="8771890" cy="1539875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访问者</a:t>
            </a:r>
            <a:r>
              <a:rPr lang="en-US" altLang="zh-CN" dirty="0"/>
              <a:t>模式</a:t>
            </a:r>
            <a:endParaRPr lang="en-US" altLang="zh-CN" dirty="0"/>
          </a:p>
        </p:txBody>
      </p:sp>
      <p:sp>
        <p:nvSpPr>
          <p:cNvPr id="24" name="副标题 23"/>
          <p:cNvSpPr>
            <a:spLocks noGrp="1"/>
          </p:cNvSpPr>
          <p:nvPr>
            <p:ph type="subTitle" sz="quarter" idx="1"/>
          </p:nvPr>
        </p:nvSpPr>
        <p:spPr>
          <a:xfrm>
            <a:off x="6778273" y="3642561"/>
            <a:ext cx="4740730" cy="509218"/>
          </a:xfrm>
        </p:spPr>
        <p:txBody>
          <a:bodyPr/>
          <a:lstStyle/>
          <a:p>
            <a:pPr lvl="0"/>
            <a:r>
              <a:rPr lang="zh-CN" altLang="en-US" dirty="0"/>
              <a:t>图灵学院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8775701" y="6040084"/>
            <a:ext cx="2743200" cy="276999"/>
          </a:xfrm>
        </p:spPr>
        <p:txBody>
          <a:bodyPr>
            <a:normAutofit lnSpcReduction="10000"/>
          </a:bodyPr>
          <a:lstStyle/>
          <a:p>
            <a:pPr lvl="0"/>
            <a:r>
              <a:rPr lang="zh-CN" altLang="en-US"/>
              <a:t>乾坤未定，你我</a:t>
            </a:r>
            <a:r>
              <a:rPr lang="zh-CN" altLang="en-US"/>
              <a:t>皆是黑马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38"/>
          <p:cNvSpPr>
            <a:spLocks noGrp="1"/>
          </p:cNvSpPr>
          <p:nvPr>
            <p:ph type="title"/>
          </p:nvPr>
        </p:nvSpPr>
        <p:spPr>
          <a:xfrm>
            <a:off x="429260" y="35560"/>
            <a:ext cx="10858500" cy="1028700"/>
          </a:xfrm>
        </p:spPr>
        <p:txBody>
          <a:bodyPr/>
          <a:lstStyle/>
          <a:p>
            <a:pPr lvl="0"/>
            <a:r>
              <a:rPr lang="zh-CN" altLang="en-US"/>
              <a:t>设计模式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41960" y="1932940"/>
            <a:ext cx="11254740" cy="4262755"/>
            <a:chOff x="620901" y="2067802"/>
            <a:chExt cx="11052470" cy="4262956"/>
          </a:xfrm>
        </p:grpSpPr>
        <p:sp>
          <p:nvSpPr>
            <p:cNvPr id="4" name="圆角矩形 3"/>
            <p:cNvSpPr/>
            <p:nvPr/>
          </p:nvSpPr>
          <p:spPr>
            <a:xfrm flipH="1">
              <a:off x="620901" y="2067802"/>
              <a:ext cx="11052470" cy="4262956"/>
            </a:xfrm>
            <a:prstGeom prst="roundRect">
              <a:avLst>
                <a:gd name="adj" fmla="val 8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>
              <a:spLocks noChangeAspect="1"/>
            </p:cNvSpPr>
            <p:nvPr/>
          </p:nvSpPr>
          <p:spPr>
            <a:xfrm rot="2055877">
              <a:off x="1427823" y="3000661"/>
              <a:ext cx="1404320" cy="2629659"/>
            </a:xfrm>
            <a:prstGeom prst="rect">
              <a:avLst/>
            </a:prstGeom>
            <a:blipFill dpi="0" rotWithShape="1">
              <a:blip r:embed="rId1" cstate="screen"/>
              <a:srcRect/>
              <a:stretch>
                <a:fillRect l="-37563" r="-49517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dk1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895" y="2072005"/>
            <a:ext cx="4497070" cy="39846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760345" y="1889125"/>
            <a:ext cx="8771890" cy="1539875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迭代器</a:t>
            </a:r>
            <a:r>
              <a:rPr lang="en-US" altLang="zh-CN" dirty="0"/>
              <a:t>模式</a:t>
            </a:r>
            <a:endParaRPr lang="en-US" altLang="zh-CN" dirty="0"/>
          </a:p>
        </p:txBody>
      </p:sp>
      <p:sp>
        <p:nvSpPr>
          <p:cNvPr id="24" name="副标题 23"/>
          <p:cNvSpPr>
            <a:spLocks noGrp="1"/>
          </p:cNvSpPr>
          <p:nvPr>
            <p:ph type="subTitle" sz="quarter" idx="1"/>
          </p:nvPr>
        </p:nvSpPr>
        <p:spPr>
          <a:xfrm>
            <a:off x="6778273" y="3642561"/>
            <a:ext cx="4740730" cy="509218"/>
          </a:xfrm>
        </p:spPr>
        <p:txBody>
          <a:bodyPr/>
          <a:lstStyle/>
          <a:p>
            <a:pPr lvl="0"/>
            <a:r>
              <a:rPr lang="zh-CN" altLang="en-US" dirty="0"/>
              <a:t>图灵学院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8775701" y="6040084"/>
            <a:ext cx="2743200" cy="276999"/>
          </a:xfrm>
        </p:spPr>
        <p:txBody>
          <a:bodyPr>
            <a:normAutofit lnSpcReduction="10000"/>
          </a:bodyPr>
          <a:lstStyle/>
          <a:p>
            <a:pPr lvl="0"/>
            <a:r>
              <a:rPr lang="zh-CN" altLang="en-US"/>
              <a:t>乾坤未定，你我</a:t>
            </a:r>
            <a:r>
              <a:rPr lang="zh-CN" altLang="en-US"/>
              <a:t>皆是黑马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38"/>
          <p:cNvSpPr>
            <a:spLocks noGrp="1"/>
          </p:cNvSpPr>
          <p:nvPr>
            <p:ph type="title"/>
          </p:nvPr>
        </p:nvSpPr>
        <p:spPr>
          <a:xfrm>
            <a:off x="429260" y="35560"/>
            <a:ext cx="10858500" cy="1028700"/>
          </a:xfrm>
        </p:spPr>
        <p:txBody>
          <a:bodyPr/>
          <a:lstStyle/>
          <a:p>
            <a:pPr lvl="0"/>
            <a:r>
              <a:rPr lang="zh-CN" altLang="en-US"/>
              <a:t>设计模式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41960" y="1932940"/>
            <a:ext cx="11254740" cy="4262755"/>
            <a:chOff x="620901" y="2067802"/>
            <a:chExt cx="11052470" cy="4262956"/>
          </a:xfrm>
        </p:grpSpPr>
        <p:sp>
          <p:nvSpPr>
            <p:cNvPr id="4" name="圆角矩形 3"/>
            <p:cNvSpPr/>
            <p:nvPr/>
          </p:nvSpPr>
          <p:spPr>
            <a:xfrm flipH="1">
              <a:off x="620901" y="2067802"/>
              <a:ext cx="11052470" cy="4262956"/>
            </a:xfrm>
            <a:prstGeom prst="roundRect">
              <a:avLst>
                <a:gd name="adj" fmla="val 8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>
              <a:spLocks noChangeAspect="1"/>
            </p:cNvSpPr>
            <p:nvPr/>
          </p:nvSpPr>
          <p:spPr>
            <a:xfrm rot="2055877">
              <a:off x="1427823" y="3000661"/>
              <a:ext cx="1404320" cy="2629659"/>
            </a:xfrm>
            <a:prstGeom prst="rect">
              <a:avLst/>
            </a:prstGeom>
            <a:blipFill dpi="0" rotWithShape="1">
              <a:blip r:embed="rId1" cstate="screen"/>
              <a:srcRect/>
              <a:stretch>
                <a:fillRect l="-37563" r="-49517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dk1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5" y="2350135"/>
            <a:ext cx="4762500" cy="34290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ISLIDE.TAG" val="03a12446-4040-4dad-8d54-bb681f108928"/>
</p:tagLst>
</file>

<file path=ppt/tags/tag10.xml><?xml version="1.0" encoding="utf-8"?>
<p:tagLst xmlns:p="http://schemas.openxmlformats.org/presentationml/2006/main">
  <p:tag name="ISLIDE.TAG" val="03a12446-4040-4dad-8d54-bb681f108928"/>
</p:tagLst>
</file>

<file path=ppt/tags/tag11.xml><?xml version="1.0" encoding="utf-8"?>
<p:tagLst xmlns:p="http://schemas.openxmlformats.org/presentationml/2006/main">
  <p:tag name="ISLIDE.TEMPLATE" val="04377d60-f6b6-49c1-a199-bbe671c658db.pptx"/>
  <p:tag name="ISLIDE.TAG" val="bd142c3d-b2ac-49d2-945d-a40ea7d68a02"/>
  <p:tag name="ISLIDE.OUTLINECONTENT" val="1200290"/>
</p:tagLst>
</file>

<file path=ppt/tags/tag12.xml><?xml version="1.0" encoding="utf-8"?>
<p:tagLst xmlns:p="http://schemas.openxmlformats.org/presentationml/2006/main">
  <p:tag name="ISLIDE.TAG" val="03a12446-4040-4dad-8d54-bb681f108928"/>
</p:tagLst>
</file>

<file path=ppt/tags/tag13.xml><?xml version="1.0" encoding="utf-8"?>
<p:tagLst xmlns:p="http://schemas.openxmlformats.org/presentationml/2006/main">
  <p:tag name="ISLIDE.TEMPLATE" val="04377d60-f6b6-49c1-a199-bbe671c658db.pptx"/>
  <p:tag name="ISLIDE.TAG" val="bd142c3d-b2ac-49d2-945d-a40ea7d68a02"/>
  <p:tag name="ISLIDE.OUTLINECONTENT" val="1200290"/>
</p:tagLst>
</file>

<file path=ppt/tags/tag14.xml><?xml version="1.0" encoding="utf-8"?>
<p:tagLst xmlns:p="http://schemas.openxmlformats.org/presentationml/2006/main">
  <p:tag name="ISLIDE.TAG" val="03a12446-4040-4dad-8d54-bb681f108928"/>
</p:tagLst>
</file>

<file path=ppt/tags/tag15.xml><?xml version="1.0" encoding="utf-8"?>
<p:tagLst xmlns:p="http://schemas.openxmlformats.org/presentationml/2006/main">
  <p:tag name="ISLIDE.TEMPLATE" val="04377d60-f6b6-49c1-a199-bbe671c658db.pptx"/>
  <p:tag name="ISLIDE.TAG" val="bd142c3d-b2ac-49d2-945d-a40ea7d68a02"/>
  <p:tag name="ISLIDE.OUTLINECONTENT" val="1200290"/>
</p:tagLst>
</file>

<file path=ppt/tags/tag16.xml><?xml version="1.0" encoding="utf-8"?>
<p:tagLst xmlns:p="http://schemas.openxmlformats.org/presentationml/2006/main">
  <p:tag name="ISLIDE.TAG" val="03a12446-4040-4dad-8d54-bb681f108928"/>
</p:tagLst>
</file>

<file path=ppt/tags/tag17.xml><?xml version="1.0" encoding="utf-8"?>
<p:tagLst xmlns:p="http://schemas.openxmlformats.org/presentationml/2006/main">
  <p:tag name="ISLIDE.TEMPLATE" val="04377d60-f6b6-49c1-a199-bbe671c658db.pptx"/>
  <p:tag name="ISLIDE.TAG" val="bd142c3d-b2ac-49d2-945d-a40ea7d68a02"/>
  <p:tag name="ISLIDE.OUTLINECONTENT" val="1200290"/>
</p:tagLst>
</file>

<file path=ppt/tags/tag18.xml><?xml version="1.0" encoding="utf-8"?>
<p:tagLst xmlns:p="http://schemas.openxmlformats.org/presentationml/2006/main">
  <p:tag name="ISLIDE.TAG" val="03a12446-4040-4dad-8d54-bb681f108928"/>
</p:tagLst>
</file>

<file path=ppt/tags/tag19.xml><?xml version="1.0" encoding="utf-8"?>
<p:tagLst xmlns:p="http://schemas.openxmlformats.org/presentationml/2006/main">
  <p:tag name="ISLIDE.TEMPLATE" val="04377d60-f6b6-49c1-a199-bbe671c658db.pptx"/>
  <p:tag name="ISLIDE.TAG" val="bd142c3d-b2ac-49d2-945d-a40ea7d68a02"/>
  <p:tag name="ISLIDE.OUTLINECONTENT" val="1200290"/>
</p:tagLst>
</file>

<file path=ppt/tags/tag2.xml><?xml version="1.0" encoding="utf-8"?>
<p:tagLst xmlns:p="http://schemas.openxmlformats.org/presentationml/2006/main">
  <p:tag name="ISLIDE.TEMPLATE" val="04377d60-f6b6-49c1-a199-bbe671c658db.pptx"/>
  <p:tag name="ISLIDE.TAG" val="bd142c3d-b2ac-49d2-945d-a40ea7d68a02"/>
  <p:tag name="ISLIDE.OUTLINECONTENT" val="1200290"/>
</p:tagLst>
</file>

<file path=ppt/tags/tag20.xml><?xml version="1.0" encoding="utf-8"?>
<p:tagLst xmlns:p="http://schemas.openxmlformats.org/presentationml/2006/main">
  <p:tag name="ISLIDE.TAG" val="03a12446-4040-4dad-8d54-bb681f108928"/>
</p:tagLst>
</file>

<file path=ppt/tags/tag21.xml><?xml version="1.0" encoding="utf-8"?>
<p:tagLst xmlns:p="http://schemas.openxmlformats.org/presentationml/2006/main">
  <p:tag name="ISLIDE.TEMPLATE" val="04377d60-f6b6-49c1-a199-bbe671c658db.pptx"/>
  <p:tag name="ISLIDE.TAG" val="bd142c3d-b2ac-49d2-945d-a40ea7d68a02"/>
  <p:tag name="ISLIDE.OUTLINECONTENT" val="1200290"/>
</p:tagLst>
</file>

<file path=ppt/tags/tag22.xml><?xml version="1.0" encoding="utf-8"?>
<p:tagLst xmlns:p="http://schemas.openxmlformats.org/presentationml/2006/main">
  <p:tag name="ISLIDE.TAG" val="03a12446-4040-4dad-8d54-bb681f108928"/>
</p:tagLst>
</file>

<file path=ppt/tags/tag23.xml><?xml version="1.0" encoding="utf-8"?>
<p:tagLst xmlns:p="http://schemas.openxmlformats.org/presentationml/2006/main">
  <p:tag name="ISLIDE.TEMPLATE" val="04377d60-f6b6-49c1-a199-bbe671c658db.pptx"/>
  <p:tag name="ISLIDE.TAG" val="bd142c3d-b2ac-49d2-945d-a40ea7d68a02"/>
  <p:tag name="ISLIDE.OUTLINECONTENT" val="1200290"/>
</p:tagLst>
</file>

<file path=ppt/tags/tag24.xml><?xml version="1.0" encoding="utf-8"?>
<p:tagLst xmlns:p="http://schemas.openxmlformats.org/presentationml/2006/main">
  <p:tag name="ISLIDE.TEMPLATE" val="04377d60-f6b6-49c1-a199-bbe671c658db.pptx"/>
  <p:tag name="ISLIDE.TAG" val="bd142c3d-b2ac-49d2-945d-a40ea7d68a02"/>
  <p:tag name="ISLIDE.OUTLINECONTENT" val="1200290"/>
</p:tagLst>
</file>

<file path=ppt/tags/tag25.xml><?xml version="1.0" encoding="utf-8"?>
<p:tagLst xmlns:p="http://schemas.openxmlformats.org/presentationml/2006/main">
  <p:tag name="ISLIDE.TEMPLATE" val="04377d60-f6b6-49c1-a199-bbe671c658db.pptx"/>
  <p:tag name="ISLIDE.TAG" val="bd142c3d-b2ac-49d2-945d-a40ea7d68a02"/>
  <p:tag name="ISLIDE.OUTLINECONTENT" val="1200290"/>
</p:tagLst>
</file>

<file path=ppt/tags/tag26.xml><?xml version="1.0" encoding="utf-8"?>
<p:tagLst xmlns:p="http://schemas.openxmlformats.org/presentationml/2006/main">
  <p:tag name="ISLIDE.TAG" val="03a12446-4040-4dad-8d54-bb681f108928"/>
</p:tagLst>
</file>

<file path=ppt/tags/tag27.xml><?xml version="1.0" encoding="utf-8"?>
<p:tagLst xmlns:p="http://schemas.openxmlformats.org/presentationml/2006/main">
  <p:tag name="ISLIDE.TEMPLATE" val="04377d60-f6b6-49c1-a199-bbe671c658db.pptx"/>
  <p:tag name="ISLIDE.TAG" val="bd142c3d-b2ac-49d2-945d-a40ea7d68a02"/>
  <p:tag name="ISLIDE.OUTLINECONTENT" val="1200290"/>
</p:tagLst>
</file>

<file path=ppt/tags/tag28.xml><?xml version="1.0" encoding="utf-8"?>
<p:tagLst xmlns:p="http://schemas.openxmlformats.org/presentationml/2006/main">
  <p:tag name="ISLIDE.TAG" val="03a12446-4040-4dad-8d54-bb681f108928"/>
</p:tagLst>
</file>

<file path=ppt/tags/tag29.xml><?xml version="1.0" encoding="utf-8"?>
<p:tagLst xmlns:p="http://schemas.openxmlformats.org/presentationml/2006/main">
  <p:tag name="ISLIDE.TEMPLATE" val="04377d60-f6b6-49c1-a199-bbe671c658db.pptx"/>
  <p:tag name="ISLIDE.TAG" val="bd142c3d-b2ac-49d2-945d-a40ea7d68a02"/>
  <p:tag name="ISLIDE.OUTLINECONTENT" val="1200290"/>
</p:tagLst>
</file>

<file path=ppt/tags/tag3.xml><?xml version="1.0" encoding="utf-8"?>
<p:tagLst xmlns:p="http://schemas.openxmlformats.org/presentationml/2006/main">
  <p:tag name="ISLIDE.TEMPLATE" val="04377d60-f6b6-49c1-a199-bbe671c658db.pptx"/>
  <p:tag name="ISLIDE.TAG" val="bd142c3d-b2ac-49d2-945d-a40ea7d68a02"/>
  <p:tag name="ISLIDE.OUTLINECONTENT" val="1200290"/>
</p:tagLst>
</file>

<file path=ppt/tags/tag30.xml><?xml version="1.0" encoding="utf-8"?>
<p:tagLst xmlns:p="http://schemas.openxmlformats.org/presentationml/2006/main">
  <p:tag name="ISLIDE.TEMPLATE" val="04377d60-f6b6-49c1-a199-bbe671c658db.pptx"/>
  <p:tag name="ISLIDE.TAG" val="bd142c3d-b2ac-49d2-945d-a40ea7d68a02"/>
  <p:tag name="ISLIDE.OUTLINECONTENT" val="1200290"/>
</p:tagLst>
</file>

<file path=ppt/tags/tag31.xml><?xml version="1.0" encoding="utf-8"?>
<p:tagLst xmlns:p="http://schemas.openxmlformats.org/presentationml/2006/main">
  <p:tag name="ISLIDE.TAG" val="03a12446-4040-4dad-8d54-bb681f108928"/>
</p:tagLst>
</file>

<file path=ppt/tags/tag32.xml><?xml version="1.0" encoding="utf-8"?>
<p:tagLst xmlns:p="http://schemas.openxmlformats.org/presentationml/2006/main">
  <p:tag name="ISLIDE.TEMPLATE" val="04377d60-f6b6-49c1-a199-bbe671c658db.pptx"/>
  <p:tag name="ISLIDE.TAG" val="bd142c3d-b2ac-49d2-945d-a40ea7d68a02"/>
  <p:tag name="ISLIDE.OUTLINECONTENT" val="1200290"/>
</p:tagLst>
</file>

<file path=ppt/tags/tag33.xml><?xml version="1.0" encoding="utf-8"?>
<p:tagLst xmlns:p="http://schemas.openxmlformats.org/presentationml/2006/main">
  <p:tag name="ISLIDE.TAG" val="03a12446-4040-4dad-8d54-bb681f108928"/>
</p:tagLst>
</file>

<file path=ppt/tags/tag34.xml><?xml version="1.0" encoding="utf-8"?>
<p:tagLst xmlns:p="http://schemas.openxmlformats.org/presentationml/2006/main">
  <p:tag name="ISLIDE.TEMPLATE" val="04377d60-f6b6-49c1-a199-bbe671c658db.pptx"/>
  <p:tag name="ISLIDE.TAG" val="bd142c3d-b2ac-49d2-945d-a40ea7d68a02"/>
  <p:tag name="ISLIDE.OUTLINECONTENT" val="1200290"/>
</p:tagLst>
</file>

<file path=ppt/tags/tag35.xml><?xml version="1.0" encoding="utf-8"?>
<p:tagLst xmlns:p="http://schemas.openxmlformats.org/presentationml/2006/main">
  <p:tag name="ISLIDE.TAG" val="03a12446-4040-4dad-8d54-bb681f108928"/>
</p:tagLst>
</file>

<file path=ppt/tags/tag36.xml><?xml version="1.0" encoding="utf-8"?>
<p:tagLst xmlns:p="http://schemas.openxmlformats.org/presentationml/2006/main">
  <p:tag name="ISLIDE.TEMPLATE" val="04377d60-f6b6-49c1-a199-bbe671c658db.pptx"/>
  <p:tag name="ISLIDE.TAG" val="bd142c3d-b2ac-49d2-945d-a40ea7d68a02"/>
  <p:tag name="ISLIDE.OUTLINECONTENT" val="1200290"/>
</p:tagLst>
</file>

<file path=ppt/tags/tag37.xml><?xml version="1.0" encoding="utf-8"?>
<p:tagLst xmlns:p="http://schemas.openxmlformats.org/presentationml/2006/main">
  <p:tag name="ISLIDE.TEMPLATE" val="04377d60-f6b6-49c1-a199-bbe671c658db.pptx"/>
  <p:tag name="ISLIDE.TAG" val="bd142c3d-b2ac-49d2-945d-a40ea7d68a02"/>
  <p:tag name="ISLIDE.OUTLINECONTENT" val="1200290"/>
</p:tagLst>
</file>

<file path=ppt/tags/tag38.xml><?xml version="1.0" encoding="utf-8"?>
<p:tagLst xmlns:p="http://schemas.openxmlformats.org/presentationml/2006/main">
  <p:tag name="ISLIDE.TAG" val="03a12446-4040-4dad-8d54-bb681f108928"/>
</p:tagLst>
</file>

<file path=ppt/tags/tag39.xml><?xml version="1.0" encoding="utf-8"?>
<p:tagLst xmlns:p="http://schemas.openxmlformats.org/presentationml/2006/main">
  <p:tag name="ISLIDE.TEMPLATE" val="04377d60-f6b6-49c1-a199-bbe671c658db.pptx"/>
  <p:tag name="ISLIDE.TAG" val="bd142c3d-b2ac-49d2-945d-a40ea7d68a02"/>
  <p:tag name="ISLIDE.OUTLINECONTENT" val="1200290"/>
</p:tagLst>
</file>

<file path=ppt/tags/tag4.xml><?xml version="1.0" encoding="utf-8"?>
<p:tagLst xmlns:p="http://schemas.openxmlformats.org/presentationml/2006/main">
  <p:tag name="ISLIDE.TAG" val="03a12446-4040-4dad-8d54-bb681f108928"/>
</p:tagLst>
</file>

<file path=ppt/tags/tag40.xml><?xml version="1.0" encoding="utf-8"?>
<p:tagLst xmlns:p="http://schemas.openxmlformats.org/presentationml/2006/main">
  <p:tag name="ISLIDE.TAG" val="03a12446-4040-4dad-8d54-bb681f108928"/>
</p:tagLst>
</file>

<file path=ppt/tags/tag41.xml><?xml version="1.0" encoding="utf-8"?>
<p:tagLst xmlns:p="http://schemas.openxmlformats.org/presentationml/2006/main">
  <p:tag name="ISLIDE.TEMPLATE" val="04377d60-f6b6-49c1-a199-bbe671c658db.pptx"/>
  <p:tag name="ISLIDE.TAG" val="bd142c3d-b2ac-49d2-945d-a40ea7d68a02"/>
  <p:tag name="ISLIDE.OUTLINECONTENT" val="1200290"/>
</p:tagLst>
</file>

<file path=ppt/tags/tag42.xml><?xml version="1.0" encoding="utf-8"?>
<p:tagLst xmlns:p="http://schemas.openxmlformats.org/presentationml/2006/main">
  <p:tag name="ISLIDE.TAG" val="03a12446-4040-4dad-8d54-bb681f108928"/>
</p:tagLst>
</file>

<file path=ppt/tags/tag43.xml><?xml version="1.0" encoding="utf-8"?>
<p:tagLst xmlns:p="http://schemas.openxmlformats.org/presentationml/2006/main">
  <p:tag name="ISLIDE.TEMPLATE" val="04377d60-f6b6-49c1-a199-bbe671c658db.pptx"/>
  <p:tag name="ISLIDE.TAG" val="bd142c3d-b2ac-49d2-945d-a40ea7d68a02"/>
  <p:tag name="ISLIDE.OUTLINECONTENT" val="1200290"/>
</p:tagLst>
</file>

<file path=ppt/tags/tag44.xml><?xml version="1.0" encoding="utf-8"?>
<p:tagLst xmlns:p="http://schemas.openxmlformats.org/presentationml/2006/main">
  <p:tag name="ISLIDE.TAG" val="03a12446-4040-4dad-8d54-bb681f108928"/>
</p:tagLst>
</file>

<file path=ppt/tags/tag45.xml><?xml version="1.0" encoding="utf-8"?>
<p:tagLst xmlns:p="http://schemas.openxmlformats.org/presentationml/2006/main">
  <p:tag name="ISLIDE.TEMPLATE" val="04377d60-f6b6-49c1-a199-bbe671c658db.pptx"/>
  <p:tag name="ISLIDE.TAG" val="bd142c3d-b2ac-49d2-945d-a40ea7d68a02"/>
  <p:tag name="ISLIDE.OUTLINECONTENT" val="1200290"/>
</p:tagLst>
</file>

<file path=ppt/tags/tag46.xml><?xml version="1.0" encoding="utf-8"?>
<p:tagLst xmlns:p="http://schemas.openxmlformats.org/presentationml/2006/main">
  <p:tag name="ISLIDE.TEMPLATE" val="04377d60-f6b6-49c1-a199-bbe671c658db.pptx"/>
  <p:tag name="ISLIDE.TAG" val="bd142c3d-b2ac-49d2-945d-a40ea7d68a02"/>
  <p:tag name="ISLIDE.OUTLINECONTENT" val="1200290"/>
</p:tagLst>
</file>

<file path=ppt/tags/tag47.xml><?xml version="1.0" encoding="utf-8"?>
<p:tagLst xmlns:p="http://schemas.openxmlformats.org/presentationml/2006/main">
  <p:tag name="ISLIDE.TEMPLATE" val="04377d60-f6b6-49c1-a199-bbe671c658db.pptx"/>
  <p:tag name="ISLIDE.TAG" val="bd142c3d-b2ac-49d2-945d-a40ea7d68a02"/>
  <p:tag name="ISLIDE.OUTLINECONTENT" val="1200290"/>
</p:tagLst>
</file>

<file path=ppt/tags/tag48.xml><?xml version="1.0" encoding="utf-8"?>
<p:tagLst xmlns:p="http://schemas.openxmlformats.org/presentationml/2006/main">
  <p:tag name="ISLIDE.TEMPLATE" val="04377d60-f6b6-49c1-a199-bbe671c658db.pptx"/>
  <p:tag name="ISLIDE.TAG" val="bd142c3d-b2ac-49d2-945d-a40ea7d68a02"/>
  <p:tag name="ISLIDE.OUTLINECONTENT" val="1200290"/>
</p:tagLst>
</file>

<file path=ppt/tags/tag49.xml><?xml version="1.0" encoding="utf-8"?>
<p:tagLst xmlns:p="http://schemas.openxmlformats.org/presentationml/2006/main">
  <p:tag name="ISLIDE.TEMPLATE" val="04377d60-f6b6-49c1-a199-bbe671c658db.pptx"/>
  <p:tag name="ISLIDE.TAG" val="bd142c3d-b2ac-49d2-945d-a40ea7d68a02"/>
  <p:tag name="ISLIDE.OUTLINECONTENT" val="1200290"/>
</p:tagLst>
</file>

<file path=ppt/tags/tag5.xml><?xml version="1.0" encoding="utf-8"?>
<p:tagLst xmlns:p="http://schemas.openxmlformats.org/presentationml/2006/main">
  <p:tag name="ISLIDE.TEMPLATE" val="04377d60-f6b6-49c1-a199-bbe671c658db.pptx"/>
  <p:tag name="ISLIDE.TAG" val="bd142c3d-b2ac-49d2-945d-a40ea7d68a02"/>
  <p:tag name="ISLIDE.OUTLINECONTENT" val="1200290"/>
</p:tagLst>
</file>

<file path=ppt/tags/tag50.xml><?xml version="1.0" encoding="utf-8"?>
<p:tagLst xmlns:p="http://schemas.openxmlformats.org/presentationml/2006/main">
  <p:tag name="ISLIDE.TEMPLATE" val="04377d60-f6b6-49c1-a199-bbe671c658db.pptx"/>
  <p:tag name="ISLIDE.TAG" val="bd142c3d-b2ac-49d2-945d-a40ea7d68a02"/>
  <p:tag name="ISLIDE.OUTLINECONTENT" val="1200290"/>
</p:tagLst>
</file>

<file path=ppt/tags/tag51.xml><?xml version="1.0" encoding="utf-8"?>
<p:tagLst xmlns:p="http://schemas.openxmlformats.org/presentationml/2006/main">
  <p:tag name="ISLIDE.TEMPLATE" val="04377d60-f6b6-49c1-a199-bbe671c658db.pptx"/>
  <p:tag name="ISLIDE.TAG" val="bd142c3d-b2ac-49d2-945d-a40ea7d68a02"/>
  <p:tag name="ISLIDE.OUTLINECONTENT" val="1200290"/>
</p:tagLst>
</file>

<file path=ppt/tags/tag52.xml><?xml version="1.0" encoding="utf-8"?>
<p:tagLst xmlns:p="http://schemas.openxmlformats.org/presentationml/2006/main">
  <p:tag name="ISLIDE.IMAGE" val="407812c3-c4e2-efa4-f5ac-c30fd7e7c912.jpg"/>
  <p:tag name="ISLIDE.IMAGEPOSITION" val="right-bottom"/>
  <p:tag name="ISLIDE.THEME" val="407812c3-c4e2-efa4-f5ac-c30fd7e7c912-27_133337748911230834.pptx"/>
  <p:tag name="ISLIDE.OUTLINE" val="71141"/>
  <p:tag name="ISLIDE.GUIDESSETTING" val="{&quot;Id&quot;:&quot;GuidesStyle_Normal&quot;,&quot;Name&quot;:&quot;GuidesStyle_Normal&quot;,&quot;Kind&quot;:0,&quot;OldGuidesSetting&quot;:{&quot;HeaderHeight&quot;:15.0,&quot;FooterHeight&quot;:9.0,&quot;SideMargin&quot;:5.5,&quot;TopMargin&quot;:0.0,&quot;BottomMargin&quot;:0.0,&quot;IntervalMargin&quot;:1.5}}"/>
  <p:tag name="commondata" val="eyJoZGlkIjoiMjBmODg0ODM5NWJhY2ZkZTNiOTI0ZWQ5NjVmZjM0MTMifQ=="/>
</p:tagLst>
</file>

<file path=ppt/tags/tag6.xml><?xml version="1.0" encoding="utf-8"?>
<p:tagLst xmlns:p="http://schemas.openxmlformats.org/presentationml/2006/main">
  <p:tag name="ISLIDE.TAG" val="03a12446-4040-4dad-8d54-bb681f108928"/>
</p:tagLst>
</file>

<file path=ppt/tags/tag7.xml><?xml version="1.0" encoding="utf-8"?>
<p:tagLst xmlns:p="http://schemas.openxmlformats.org/presentationml/2006/main">
  <p:tag name="ISLIDE.TEMPLATE" val="04377d60-f6b6-49c1-a199-bbe671c658db.pptx"/>
  <p:tag name="ISLIDE.TAG" val="bd142c3d-b2ac-49d2-945d-a40ea7d68a02"/>
  <p:tag name="ISLIDE.OUTLINECONTENT" val="1200290"/>
</p:tagLst>
</file>

<file path=ppt/tags/tag8.xml><?xml version="1.0" encoding="utf-8"?>
<p:tagLst xmlns:p="http://schemas.openxmlformats.org/presentationml/2006/main">
  <p:tag name="ISLIDE.TAG" val="03a12446-4040-4dad-8d54-bb681f108928"/>
</p:tagLst>
</file>

<file path=ppt/tags/tag9.xml><?xml version="1.0" encoding="utf-8"?>
<p:tagLst xmlns:p="http://schemas.openxmlformats.org/presentationml/2006/main">
  <p:tag name="ISLIDE.TEMPLATE" val="04377d60-f6b6-49c1-a199-bbe671c658db.pptx"/>
  <p:tag name="ISLIDE.TAG" val="bd142c3d-b2ac-49d2-945d-a40ea7d68a02"/>
  <p:tag name="ISLIDE.OUTLINECONTENT" val="1200290"/>
</p:tagLst>
</file>

<file path=ppt/theme/theme1.xml><?xml version="1.0" encoding="utf-8"?>
<a:theme xmlns:a="http://schemas.openxmlformats.org/drawingml/2006/main" name="Designed by OfficePLUS">
  <a:themeElements>
    <a:clrScheme name="iSlid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F9B62"/>
      </a:accent1>
      <a:accent2>
        <a:srgbClr val="FF766E"/>
      </a:accent2>
      <a:accent3>
        <a:srgbClr val="D59FFF"/>
      </a:accent3>
      <a:accent4>
        <a:srgbClr val="614C87"/>
      </a:accent4>
      <a:accent5>
        <a:srgbClr val="009FAE"/>
      </a:accent5>
      <a:accent6>
        <a:srgbClr val="BFBFBF"/>
      </a:accent6>
      <a:hlink>
        <a:srgbClr val="4472C4"/>
      </a:hlink>
      <a:folHlink>
        <a:srgbClr val="BFBFBF"/>
      </a:folHlink>
    </a:clrScheme>
    <a:fontScheme name="iSlide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iSli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591</Words>
  <Application>WPS 演示</Application>
  <PresentationFormat>宽屏</PresentationFormat>
  <Paragraphs>182</Paragraphs>
  <Slides>51</Slides>
  <Notes>2</Notes>
  <HiddenSlides>2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8" baseType="lpstr">
      <vt:lpstr>Arial</vt:lpstr>
      <vt:lpstr>宋体</vt:lpstr>
      <vt:lpstr>Wingdings</vt:lpstr>
      <vt:lpstr>微软雅黑</vt:lpstr>
      <vt:lpstr>Arial Unicode MS</vt:lpstr>
      <vt:lpstr>Calibri</vt:lpstr>
      <vt:lpstr>Designed by OfficePLUS</vt:lpstr>
      <vt:lpstr>解释器模式</vt:lpstr>
      <vt:lpstr>设计模式</vt:lpstr>
      <vt:lpstr>设计模式</vt:lpstr>
      <vt:lpstr>备忘录模式</vt:lpstr>
      <vt:lpstr>设计模式</vt:lpstr>
      <vt:lpstr>访问者模式</vt:lpstr>
      <vt:lpstr>设计模式</vt:lpstr>
      <vt:lpstr>迭代器模式</vt:lpstr>
      <vt:lpstr>设计模式</vt:lpstr>
      <vt:lpstr>中介者模式</vt:lpstr>
      <vt:lpstr>设计模式</vt:lpstr>
      <vt:lpstr>观察者模式</vt:lpstr>
      <vt:lpstr>设计模式</vt:lpstr>
      <vt:lpstr>状态模式</vt:lpstr>
      <vt:lpstr>设计模式</vt:lpstr>
      <vt:lpstr>责任链模式</vt:lpstr>
      <vt:lpstr>设计模式</vt:lpstr>
      <vt:lpstr>命令模式</vt:lpstr>
      <vt:lpstr>设计模式</vt:lpstr>
      <vt:lpstr>模板方法模式</vt:lpstr>
      <vt:lpstr>设计模式</vt:lpstr>
      <vt:lpstr>组合模式</vt:lpstr>
      <vt:lpstr>设计模式</vt:lpstr>
      <vt:lpstr>设计模式</vt:lpstr>
      <vt:lpstr>设计模式</vt:lpstr>
      <vt:lpstr>享元模式</vt:lpstr>
      <vt:lpstr>设计模式</vt:lpstr>
      <vt:lpstr>外观模式</vt:lpstr>
      <vt:lpstr>设计模式</vt:lpstr>
      <vt:lpstr>设计模式</vt:lpstr>
      <vt:lpstr>装饰模式</vt:lpstr>
      <vt:lpstr>设计模式</vt:lpstr>
      <vt:lpstr>桥接模式</vt:lpstr>
      <vt:lpstr>设计模式</vt:lpstr>
      <vt:lpstr>适配器模式</vt:lpstr>
      <vt:lpstr>设计模式</vt:lpstr>
      <vt:lpstr>设计模式</vt:lpstr>
      <vt:lpstr>代理模式</vt:lpstr>
      <vt:lpstr>设计模式</vt:lpstr>
      <vt:lpstr>原型模式</vt:lpstr>
      <vt:lpstr>设计模式之生成器模式</vt:lpstr>
      <vt:lpstr>单例模式</vt:lpstr>
      <vt:lpstr>设计模式之生成器模式</vt:lpstr>
      <vt:lpstr>生成器模式</vt:lpstr>
      <vt:lpstr>设计模式之生成器模式</vt:lpstr>
      <vt:lpstr>设计模式之生成器模式</vt:lpstr>
      <vt:lpstr>设计模式之生成器模式</vt:lpstr>
      <vt:lpstr>设计模式之生成器模式</vt:lpstr>
      <vt:lpstr>设计模式之生成器模式</vt:lpstr>
      <vt:lpstr>设计模式之生成器模式</vt:lpstr>
      <vt:lpstr>设计模式之生成器模式</vt:lpstr>
    </vt:vector>
  </TitlesOfParts>
  <Company>OfficePLUS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_x000B_    高手必备的 消息队列指南课 </dc:title>
  <dc:creator>OfficePLUS</dc:creator>
  <cp:lastModifiedBy>图灵-貂蝉</cp:lastModifiedBy>
  <cp:revision>27</cp:revision>
  <dcterms:created xsi:type="dcterms:W3CDTF">2023-11-23T12:03:00Z</dcterms:created>
  <dcterms:modified xsi:type="dcterms:W3CDTF">2024-02-28T09:15:00Z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4DB7FA4BB6B94F501E8D2F65D4770D64_43</vt:lpwstr>
  </property>
  <property fmtid="{D5CDD505-2E9C-101B-9397-08002B2CF9AE}" pid="3" name="KSOProductBuildVer">
    <vt:lpwstr>2052-12.1.0.16250</vt:lpwstr>
  </property>
</Properties>
</file>