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199"/>
            <a:ext cx="8520600" cy="1855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клиентского интерфейса онлайн-микросервиса по редактированию изображений на основе </a:t>
            </a:r>
            <a:r>
              <a:rPr lang="ru-RU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импортозамещенных</a:t>
            </a:r>
            <a:r>
              <a:rPr lang="ru-RU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веб-технологий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35200" y="2197102"/>
            <a:ext cx="4408800" cy="274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Выполнила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</a:t>
            </a: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lang="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Царулкова Анастасия Витальевна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4610" lvl="0" indent="0" algn="l" rtl="0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к.п.н., доцент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Государев Илья Борисович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дипломной работы связана с небольшим выбором среди веб-сервисов для обработки изображений с понятным интерфейсом, и которые находятся на серверах Российской Федерации.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ru-RU" sz="2400" dirty="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7400"/>
            <a:ext cx="8520600" cy="25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Клиентский интерфейс онлайн-микросервиса по редактированию изображений </a:t>
            </a:r>
            <a:endParaRPr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07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клиентского интерфейса онлайн-микросервиса по редактированию изображений на основе импортозамещающих веб-технологий.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1528"/>
            <a:ext cx="7921906" cy="3092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215"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Провести анализ трендов современных клиентских веб-интерфейсов;</a:t>
            </a:r>
            <a:endParaRPr lang="ru-RU" dirty="0">
              <a:solidFill>
                <a:srgbClr val="000000"/>
              </a:solidFill>
              <a:latin typeface="Noto Sans Symbols"/>
            </a:endParaRPr>
          </a:p>
          <a:p>
            <a:pPr marL="450215"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Провести анализ существующих зарубежных аналогов;</a:t>
            </a:r>
            <a:endParaRPr lang="ru-RU" dirty="0">
              <a:solidFill>
                <a:srgbClr val="000000"/>
              </a:solidFill>
              <a:latin typeface="Noto Sans Symbols"/>
            </a:endParaRPr>
          </a:p>
          <a:p>
            <a:pPr marL="450215"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Определить необходимый функционал клиентской части онлайн-микросервиса по редактированию изображений;</a:t>
            </a:r>
            <a:endParaRPr lang="ru-RU" dirty="0">
              <a:solidFill>
                <a:srgbClr val="000000"/>
              </a:solidFill>
              <a:latin typeface="Noto Sans Symbols"/>
            </a:endParaRPr>
          </a:p>
          <a:p>
            <a:pPr marL="450215"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Создать макет интерфейса;</a:t>
            </a:r>
            <a:endParaRPr lang="ru-RU" dirty="0">
              <a:solidFill>
                <a:srgbClr val="000000"/>
              </a:solidFill>
              <a:latin typeface="Noto Sans Symbols"/>
            </a:endParaRPr>
          </a:p>
          <a:p>
            <a:pPr marL="450215" algn="just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Разработать клиентскую часть сервиса в соответствии с созданным макетом.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3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Редактор исходного кода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 программирования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Библиотеки: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React,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reactstrap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React App</a:t>
            </a:r>
            <a:endParaRPr lang="ru-RU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Зависимости: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react-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react-router-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react-scripts, react-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sidenav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react-colorful</a:t>
            </a:r>
          </a:p>
          <a:p>
            <a:pPr marL="431800">
              <a:buClr>
                <a:srgbClr val="000000"/>
              </a:buClr>
              <a:buSzPts val="2200"/>
            </a:pPr>
            <a:r>
              <a:rPr lang="ru-RU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 для создания макетов </a:t>
            </a:r>
            <a:r>
              <a:rPr lang="en-US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Pidoco</a:t>
            </a:r>
            <a:endParaRPr lang="en-US"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Clr>
                <a:srgbClr val="000000"/>
              </a:buClr>
              <a:buSzPts val="2200"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324DCF-11C5-103C-C294-BEC2DFF1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62" y="445025"/>
            <a:ext cx="6591196" cy="4394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Демонстрация работы продукта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172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Noto Sans Symbols</vt:lpstr>
      <vt:lpstr>Times New Roman</vt:lpstr>
      <vt:lpstr>Simple Light</vt:lpstr>
      <vt:lpstr>Разработка клиентского интерфейса онлайн-микросервиса по редактированию изображений на основе импортозамещенных веб-технологий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Анастасия</cp:lastModifiedBy>
  <cp:revision>5</cp:revision>
  <dcterms:modified xsi:type="dcterms:W3CDTF">2022-05-23T20:51:13Z</dcterms:modified>
</cp:coreProperties>
</file>