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E68C3A-582B-44D4-B7C6-BA3B711CD369}">
  <a:tblStyle styleId="{12E68C3A-582B-44D4-B7C6-BA3B711CD3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a7e63247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a7e63247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a7e63247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a7e6324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a7e63247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a7e63247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a7e63247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a7e63247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a7e63247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a7e63247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a7e63247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a7e63247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a7e63247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a7e63247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a7e63247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a7e63247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a7e63247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a7e63247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a7e63247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a7e63247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a71ca526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a71ca526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a7e63247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a7e63247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a7e63247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a7e63247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a7e63247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a7e63247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7e63247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a7e63247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a7e63247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a7e63247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a7e63247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a7e63247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a7e63247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a7e63247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a7e6324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a7e6324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a71ca526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a71ca526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a71ca526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a71ca526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a7e63247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a7e63247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a7e63247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a7e63247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7e63247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7e63247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a7e63247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a7e63247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a7e63247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a7e63247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ypi.org/project/qrcode/" TargetMode="External"/><Relationship Id="rId4" Type="http://schemas.openxmlformats.org/officeDocument/2006/relationships/hyperlink" Target="https://www.youtube.com/watch?v=5ud8Bfbo9vk" TargetMode="External"/><Relationship Id="rId5" Type="http://schemas.openxmlformats.org/officeDocument/2006/relationships/hyperlink" Target="https://www.youtube.com/watch?v=CeR_KHQMaJU" TargetMode="External"/><Relationship Id="rId6" Type="http://schemas.openxmlformats.org/officeDocument/2006/relationships/hyperlink" Target="https://habr.com/ru/post/172525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QR кодов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Царулкова Анастасия, 3 курс ИВТ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Заполнение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770875" y="1371150"/>
            <a:ext cx="7216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Необходимо дополнить получившуюся последовательность бит нулями так, чтобы её длина стала кратна 8.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Разбиваем последовательность на группы по 8 бит.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Если количество бит в текущей последовательности байт меньше того, которое нужно для выбранной версии, то её надо дополнить чередующимися байтами 11101100 и 00010001.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Разделение информации на блоки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664550" y="1703425"/>
            <a:ext cx="721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Последовательность байт, полученная на предыдущем этапе, (далее данные) разделяется на определённое для версии и уровня коррекции количество блоков, которое приведено в таблице 4. Если количество блоков равно одному, то этот этап можно пропустить.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</a:t>
            </a:r>
            <a:r>
              <a:rPr lang="ru"/>
              <a:t> таблицы 4. Количество блоков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25" y="1329650"/>
            <a:ext cx="7987900" cy="28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количество байт в каждом блоке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651250" y="1437625"/>
            <a:ext cx="721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Для этого надо разделить всё количество байт на количество блоков данных. Если это число не целое, то надо определить остаток от деления. Этот остаток определяет сколько блоков из всех дополнены.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Дополненными блоками должны быть не первые блоки, а последние.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Заполнение блоков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651250" y="1437625"/>
            <a:ext cx="721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Блок заполняется байтами из данных полностью. Когда текущий блок полностью заполняется, очередь переходит к следующему. Байтов данных должно хватить ровно на все блоки.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байтов коррекции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651250" y="1437625"/>
            <a:ext cx="7216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Следующий алгоритм применяется к каждому блоку данных (если блок данных один, то просто к данным).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Этот алгоритм основан на алгоритме </a:t>
            </a:r>
            <a:r>
              <a:rPr b="1"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Рида–Соломона</a:t>
            </a: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Первое что надо сделать — определить сколько байтов коррекции надо создать. По количеству байтов коррекции определяется так называемый генерирующий многочлен. Многочленом он называется, потому что оригинальный метод использует многочлен с теми же коэффициентами.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Объединение блоков</a:t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651250" y="1437625"/>
            <a:ext cx="721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Блоки данных и блоки коррекции нужно объединить в один поток байт.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Размещение информации на QR коде</a:t>
            </a: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0" y="4743300"/>
            <a:ext cx="32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Наконец-то картинка!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458" y="879400"/>
            <a:ext cx="6681080" cy="38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версии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050" y="1130300"/>
            <a:ext cx="57150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версии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725" y="771450"/>
            <a:ext cx="38100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QR код?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4212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QR код — это монохромная картинка, на которой некоторые устройства (например смартфон со специальным приложением) распознают текст.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375" y="1712000"/>
            <a:ext cx="27622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данных</a:t>
            </a:r>
            <a:endParaRPr/>
          </a:p>
        </p:txBody>
      </p:sp>
      <p:sp>
        <p:nvSpPr>
          <p:cNvPr id="185" name="Google Shape;185;p32"/>
          <p:cNvSpPr txBox="1"/>
          <p:nvPr/>
        </p:nvSpPr>
        <p:spPr>
          <a:xfrm>
            <a:off x="0" y="4743300"/>
            <a:ext cx="32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И еще...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825" y="771450"/>
            <a:ext cx="3819450" cy="38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Маска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651250" y="1089825"/>
            <a:ext cx="7482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Всего масок 8 штук (от 0 до 7). Если вычисляемое выражение маски равно нулю, то цвет модуля инвертируется, иначе остаётся неизменным. Маска применяется только к модулям данных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250" y="2505825"/>
            <a:ext cx="6404506" cy="25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Библиотека на Python</a:t>
            </a:r>
            <a:endParaRPr/>
          </a:p>
        </p:txBody>
      </p:sp>
      <p:sp>
        <p:nvSpPr>
          <p:cNvPr id="199" name="Google Shape;199;p34"/>
          <p:cNvSpPr txBox="1"/>
          <p:nvPr/>
        </p:nvSpPr>
        <p:spPr>
          <a:xfrm>
            <a:off x="651250" y="1437625"/>
            <a:ext cx="72168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qrcode 6.1</a:t>
            </a:r>
            <a:endParaRPr b="1"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Устанавливается с помощью команды </a:t>
            </a:r>
            <a:endParaRPr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pip install qrcode[pil]</a:t>
            </a:r>
            <a:endParaRPr b="1" i="1"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Библиотека на Python</a:t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25" y="2229413"/>
            <a:ext cx="47053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5"/>
          <p:cNvSpPr txBox="1"/>
          <p:nvPr/>
        </p:nvSpPr>
        <p:spPr>
          <a:xfrm>
            <a:off x="372150" y="1278150"/>
            <a:ext cx="4784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Простой способ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6850" y="929963"/>
            <a:ext cx="3682350" cy="36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Библиотека на Python</a:t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50" y="798025"/>
            <a:ext cx="7517950" cy="39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 txBox="1"/>
          <p:nvPr/>
        </p:nvSpPr>
        <p:spPr>
          <a:xfrm>
            <a:off x="591050" y="4650900"/>
            <a:ext cx="721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Посложнее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Библиотека на Python</a:t>
            </a:r>
            <a:endParaRPr/>
          </a:p>
        </p:txBody>
      </p:sp>
      <p:sp>
        <p:nvSpPr>
          <p:cNvPr id="220" name="Google Shape;220;p37"/>
          <p:cNvSpPr txBox="1"/>
          <p:nvPr/>
        </p:nvSpPr>
        <p:spPr>
          <a:xfrm>
            <a:off x="550475" y="4511175"/>
            <a:ext cx="38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Няшный розовый (считывается плохо)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7"/>
          <p:cNvSpPr txBox="1"/>
          <p:nvPr/>
        </p:nvSpPr>
        <p:spPr>
          <a:xfrm>
            <a:off x="4750450" y="4597125"/>
            <a:ext cx="38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Космическая ночь (считывается хорошо)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738" y="771450"/>
            <a:ext cx="3673275" cy="36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75" y="859250"/>
            <a:ext cx="3587325" cy="35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229" name="Google Shape;229;p38"/>
          <p:cNvSpPr txBox="1"/>
          <p:nvPr/>
        </p:nvSpPr>
        <p:spPr>
          <a:xfrm>
            <a:off x="651250" y="1437625"/>
            <a:ext cx="72168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https://pypi.org/project/qrcode/</a:t>
            </a:r>
            <a:endParaRPr b="1"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https://www.youtube.com/watch?v=5ud8Bfbo9vk</a:t>
            </a:r>
            <a:endParaRPr b="1"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https://www.youtube.com/watch?v=CeR_KHQMaJU</a:t>
            </a:r>
            <a:endParaRPr b="1"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https://habr.com/ru/post/172525/</a:t>
            </a:r>
            <a:endParaRPr b="1"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QR кода </a:t>
            </a:r>
            <a:endParaRPr/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460950" y="14521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генерации QR кода делится на несколько чётких шагов: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Кодирование данных.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Добавление служебной информации и заполнения.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Разделение информации на блоки.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Создание байтов коррекции.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Объединение блоков.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Размещение информации на QR коде.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Кодирование данных</a:t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560400" y="115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{12E68C3A-582B-44D4-B7C6-BA3B711CD369}</a:tableStyleId>
              </a:tblPr>
              <a:tblGrid>
                <a:gridCol w="4011600"/>
                <a:gridCol w="4011600"/>
              </a:tblGrid>
              <a:tr h="67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Вид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кодируется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Цифровое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только цифры от 0 до 9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требует 10 бит на 3 символа.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03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Б</a:t>
                      </a:r>
                      <a:r>
                        <a:rPr lang="ru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уквенно-цифровое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прописные буквы латинского алфавита, цифры и символы $%*+-./: и пробел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</a:t>
                      </a:r>
                      <a:r>
                        <a:rPr lang="ru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ребует 11 бит на 2 символа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</a:t>
                      </a:r>
                      <a:r>
                        <a:rPr lang="ru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обайтовое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байты не требуют кодирования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Таблица 1. Значения символов в буквенно-цифровом кодировании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90" y="1170175"/>
            <a:ext cx="7461026" cy="34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служебной информации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770875" y="1107675"/>
            <a:ext cx="7216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Определение уровня коррекции: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 (допустимо максимум 7% повреждений),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 (15%),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 (25%),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 (30%).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Определение версии QR кода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Всего 40 версий.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Номер версии зависит от количества кодируемой информации и от уровня коррекции.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 таблицы 2. Максимальное количество информации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25" y="1489150"/>
            <a:ext cx="8065150" cy="26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91625" y="854675"/>
            <a:ext cx="729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Строка — уровень коррекции, столбец — номер версии.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служебных полей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770875" y="1107675"/>
            <a:ext cx="7216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Служебные поля: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Способ кодирования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0001 для цифрового кодирования,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0010 для буквенно-цифрового,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0100 для побайтового.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Количество данных — это количество кодируемых символов, а для побайтового — количество байт, представленное в виде двоичного числа определённой длины. Определяется по таблице.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Таблица 3. Длина поля количества данных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25" y="1622050"/>
            <a:ext cx="8765125" cy="23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