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7f583b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7f583b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7f583b9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7f583b9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7f583b9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7f583b9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7f583b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7f583b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7f583b9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7f583b9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1. Отчет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 2 группа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 MindMap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526" y="548700"/>
            <a:ext cx="5475826" cy="40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 XML-документ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828" y="309500"/>
            <a:ext cx="47148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403" y="2571750"/>
            <a:ext cx="4676487" cy="21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 DTD-документ по предыдущему заданию.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703" y="893775"/>
            <a:ext cx="40862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500" y="2438200"/>
            <a:ext cx="5579775" cy="20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6078" y="2767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6075" y="123012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XML и </a:t>
            </a:r>
            <a:r>
              <a:rPr lang="ru" sz="1600"/>
              <a:t>DTD-Документ.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Отразите в нём: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- самый частый IP-адрес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- количество посещений со стационарных платформ: - Windows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- Linux - MacOS - количество посещений с iPhone и других мобильных платформ</a:t>
            </a:r>
            <a:endParaRPr sz="16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875" y="276725"/>
            <a:ext cx="3782700" cy="2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275" y="2823738"/>
            <a:ext cx="3219292" cy="18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2138" y="2824725"/>
            <a:ext cx="2279725" cy="181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Разработайте или сгенерируйте схему (XML Schema)</a:t>
            </a:r>
            <a:endParaRPr sz="18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150" y="198375"/>
            <a:ext cx="2925525" cy="2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81725"/>
            <a:ext cx="4093288" cy="2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