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4b6a4b08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4b6a4b08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4b6a4b08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4b6a4b08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4b6a4b08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4b6a4b08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b6a4b08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b6a4b08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4b6a4b08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4b6a4b08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4b6a4b08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4b6a4b08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4b6a4b08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4b6a4b08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4b6a4b08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4b6a4b08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4b6a4b08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4b6a4b08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4b6a4b08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4b6a4b08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36afc38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36afc38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4b6a4b08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4b6a4b08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4b6a4b08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4b6a4b08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00d7eb29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00d7eb29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4b6a4b0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4b6a4b0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4b6a4b0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4b6a4b0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b6a4b08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b6a4b0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4b6a4b08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4b6a4b08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4b6a4b08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4b6a4b08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4b6a4b08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4b6a4b08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kodaktor.ru/g/mymixer_0af0f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kodaktor.ru/g/mixer" TargetMode="External"/><Relationship Id="rId4" Type="http://schemas.openxmlformats.org/officeDocument/2006/relationships/hyperlink" Target="https://developer.mozilla.org/en-US/" TargetMode="External"/><Relationship Id="rId5" Type="http://schemas.openxmlformats.org/officeDocument/2006/relationships/hyperlink" Target="http://htmlbook.ru" TargetMode="External"/><Relationship Id="rId6" Type="http://schemas.openxmlformats.org/officeDocument/2006/relationships/hyperlink" Target="https://msiter.ru" TargetMode="External"/><Relationship Id="rId7" Type="http://schemas.openxmlformats.org/officeDocument/2006/relationships/hyperlink" Target="https://learn.javascript.r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Тема 1. Интерфейсы HTML5 API</a:t>
            </a:r>
            <a:endParaRPr sz="4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Царулкова Анастасия, 2 группа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Функция, обеспечивающая синхронизацию бегунков и </a:t>
            </a:r>
            <a:r>
              <a:rPr lang="ru" sz="1500"/>
              <a:t>числовой формы</a:t>
            </a:r>
            <a:r>
              <a:rPr lang="ru" sz="1500"/>
              <a:t>, холста, полей с текстом.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903" y="691500"/>
            <a:ext cx="48863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Привязка функций к </a:t>
            </a:r>
            <a:r>
              <a:rPr lang="ru" sz="1500"/>
              <a:t>соответствующим</a:t>
            </a:r>
            <a:r>
              <a:rPr lang="ru" sz="1500"/>
              <a:t> обработчикам событий форм.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748" y="1311200"/>
            <a:ext cx="4451150" cy="20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Результат.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 u="sng">
                <a:solidFill>
                  <a:schemeClr val="hlink"/>
                </a:solidFill>
                <a:hlinkClick r:id="rId3"/>
              </a:rPr>
              <a:t>Ссылка на борд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474" y="1369450"/>
            <a:ext cx="5116775" cy="17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Цель: </a:t>
            </a:r>
            <a:r>
              <a:rPr lang="ru"/>
              <a:t> создать интерактивный интерфейс с использованием интерфейса перетаскивания, реализованного в HTML5.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Прототип</a:t>
            </a:r>
            <a:endParaRPr sz="1500"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728" y="823913"/>
            <a:ext cx="440055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226075" y="1431875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Разметка страницы в файле index.html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/>
              <a:t>Описан раздел со списком товаров и товарной корзиной.</a:t>
            </a:r>
            <a:endParaRPr sz="1500"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478" y="101500"/>
            <a:ext cx="577329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226078" y="845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226075" y="103795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Первая часть скрипта</a:t>
            </a:r>
            <a:r>
              <a:rPr lang="ru" sz="1300"/>
              <a:t> в файле index.js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300"/>
              <a:t>Скрипт с асинхронной функцией принимает данные со стороннего ресурса с информацией о товарах и добавляет её на страницу. Далее каждому товару присваивается значение атрибута draggable = true, что позволяет перетаскивать его по странице. После назначаются слушатели события, отвечающие за перенос товара (‘drag’) и его </a:t>
            </a:r>
            <a:r>
              <a:rPr lang="ru" sz="1300"/>
              <a:t>попадание</a:t>
            </a:r>
            <a:r>
              <a:rPr lang="ru" sz="1300"/>
              <a:t> в корзину (‘drop’) .</a:t>
            </a:r>
            <a:endParaRPr sz="130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153" y="84550"/>
            <a:ext cx="447707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226078" y="845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226075" y="103795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Вторая </a:t>
            </a:r>
            <a:r>
              <a:rPr lang="ru" sz="1300"/>
              <a:t>часть скрипта в файле index.js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300"/>
              <a:t>Во второй части происходит создание счетчиков: бюджета и цен в корзине. Они синхронизированы с действиями в корзине. Когда стоимость товаров в корзине начинает превышать бюджет, появляется оповещение. Также здесь создается кнопка удаления товаров из корзины.</a:t>
            </a:r>
            <a:endParaRPr sz="1300"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703" y="152400"/>
            <a:ext cx="512627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226078" y="845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26075" y="103795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Стили страницы</a:t>
            </a:r>
            <a:r>
              <a:rPr lang="ru" sz="1900"/>
              <a:t> в файле main.css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553" y="152400"/>
            <a:ext cx="208779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663" y="771450"/>
            <a:ext cx="5453784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Цель: создать интерактивный интерфейс с использованием элементов управления HTML5 Shadow DOM таких как input type="number" и input type="range"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131031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256" y="771450"/>
            <a:ext cx="4387689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ресурсы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https://kodaktor.ru/g/mixer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MDN Web Docs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htmlbook.ru | Для тех, кто делает сайты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Самоучитель HTML, CSS, XML, JavaScript. Справочники по тегам и свойствам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7"/>
              </a:rPr>
              <a:t>Современный учебник JavaScript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Прототип</a:t>
            </a:r>
            <a:endParaRPr sz="15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428" y="1133475"/>
            <a:ext cx="41529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HTML-код формы с бегунками и числовым регулятором и ее представление на странице.</a:t>
            </a:r>
            <a:endParaRPr sz="15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778" y="357800"/>
            <a:ext cx="50863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299" y="2494000"/>
            <a:ext cx="2699700" cy="14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HTML-код холста и его представление на странице.</a:t>
            </a:r>
            <a:endParaRPr sz="15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528" y="1037163"/>
            <a:ext cx="48196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525" y="2084800"/>
            <a:ext cx="2896025" cy="15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HTML-код формы с </a:t>
            </a:r>
            <a:r>
              <a:rPr lang="ru" sz="1500"/>
              <a:t>десятичным</a:t>
            </a:r>
            <a:r>
              <a:rPr lang="ru" sz="1500"/>
              <a:t> и </a:t>
            </a:r>
            <a:r>
              <a:rPr lang="ru" sz="1500"/>
              <a:t>шестнадцатеричным</a:t>
            </a:r>
            <a:r>
              <a:rPr lang="ru" sz="1500"/>
              <a:t> представлением кодов цветов и ее представление на странице.</a:t>
            </a:r>
            <a:endParaRPr sz="15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778" y="2400300"/>
            <a:ext cx="41433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378" y="894700"/>
            <a:ext cx="38385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Общий вид миксера на странице.</a:t>
            </a:r>
            <a:endParaRPr sz="15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028" y="1780075"/>
            <a:ext cx="41529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Коллекция форм-бегунков и числовых форм.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/>
              <a:t>Настройка размера холста.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403" y="1621300"/>
            <a:ext cx="43719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Функция, обеспечивающая синхронизацию числовой формы и бегунков, холста, полей с текстом.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903" y="618950"/>
            <a:ext cx="52482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