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b6a5c60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4b6a5c60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b6a4b08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4b6a4b08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36afc38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36afc38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0d7eb29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0d7eb2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b6a4b0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4b6a4b0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b6a4b0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b6a4b0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4b6a5c60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4b6a5c6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b6a5c60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b6a5c6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b6a5c6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b6a5c6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4b6a5c6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4b6a5c6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odaktor.ru/?!=click_2e78c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" TargetMode="External"/><Relationship Id="rId4" Type="http://schemas.openxmlformats.org/officeDocument/2006/relationships/hyperlink" Target="http://htmlbook.ru" TargetMode="External"/><Relationship Id="rId10" Type="http://schemas.openxmlformats.org/officeDocument/2006/relationships/hyperlink" Target="https://coderwall.com/p/_ac7oa/set-canvas-as-body-background" TargetMode="External"/><Relationship Id="rId9" Type="http://schemas.openxmlformats.org/officeDocument/2006/relationships/hyperlink" Target="https://kodaktor.ru/affine" TargetMode="External"/><Relationship Id="rId5" Type="http://schemas.openxmlformats.org/officeDocument/2006/relationships/hyperlink" Target="https://msiter.ru" TargetMode="External"/><Relationship Id="rId6" Type="http://schemas.openxmlformats.org/officeDocument/2006/relationships/hyperlink" Target="https://learn.javascript.ru" TargetMode="External"/><Relationship Id="rId7" Type="http://schemas.openxmlformats.org/officeDocument/2006/relationships/hyperlink" Target="http://blogs.sitepointstatic.com/examples/tech/canvas-curves/bezier-curve.html" TargetMode="External"/><Relationship Id="rId8" Type="http://schemas.openxmlformats.org/officeDocument/2006/relationships/hyperlink" Target="https://www.sitepoint.com/html5-canvas-draw-bezier-curv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odaktor.ru/?!=click_9fd68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414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Тема 2. </a:t>
            </a:r>
            <a:r>
              <a:rPr lang="ru" sz="3300"/>
              <a:t>Использование интерфейса Canvas для создания графических веб-интерфейсов</a:t>
            </a:r>
            <a:endParaRPr sz="33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Анастасия, 2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установки фона </a:t>
            </a:r>
            <a:r>
              <a:rPr lang="ru" u="sng">
                <a:solidFill>
                  <a:schemeClr val="hlink"/>
                </a:solidFill>
                <a:hlinkClick r:id="rId3"/>
              </a:rPr>
              <a:t>Ссылка на борд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675" y="787875"/>
            <a:ext cx="5397663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ресурсы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MDN Web Docs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htmlbook.ru | Для тех, кто делает сайты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Самоучитель HTML, CSS, XML, JavaScript. Справочники по тегам и свойствам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Современный учебник JavaScript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7"/>
              </a:rPr>
              <a:t>Canvas Bézier Curve Example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8"/>
              </a:rPr>
              <a:t>How to Draw Bezier Curves on an HTML5 Canvas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9"/>
              </a:rPr>
              <a:t>https://kodaktor.ru/affine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10"/>
              </a:rPr>
              <a:t>Set Canvas as Body Background (Example)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Цель:  Разработка логотипа для веб-портфолио с помощью интерфейса Canvas.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Создание скрипта на Кодактор.ру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 u="sng">
                <a:solidFill>
                  <a:schemeClr val="hlink"/>
                </a:solidFill>
                <a:hlinkClick r:id="rId3"/>
              </a:rPr>
              <a:t>Ссылка на борд</a:t>
            </a:r>
            <a:endParaRPr sz="15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9353" y="881875"/>
            <a:ext cx="52863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Добавление холста в дерево DOM и написание скрипта для вывода инициалов по нажатию кнопки.</a:t>
            </a:r>
            <a:endParaRPr sz="15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678" y="152400"/>
            <a:ext cx="303118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00" y="1729975"/>
            <a:ext cx="25908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3308300" y="2257100"/>
            <a:ext cx="14082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900" y="771450"/>
            <a:ext cx="30575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Отрисовка кривой Безье.</a:t>
            </a:r>
            <a:endParaRPr sz="15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149" y="1524975"/>
            <a:ext cx="4661850" cy="16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00" y="1729975"/>
            <a:ext cx="25908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3308300" y="2257100"/>
            <a:ext cx="14082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775" y="906225"/>
            <a:ext cx="24669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Код кнопки поворота.</a:t>
            </a:r>
            <a:endParaRPr sz="15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028" y="152400"/>
            <a:ext cx="476322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3308300" y="2257100"/>
            <a:ext cx="14082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88" y="853675"/>
            <a:ext cx="246697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900" y="771450"/>
            <a:ext cx="26384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