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36afc38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36afc38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0d7eb2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0d7eb2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b6a5ca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b6a5ca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b6a5ca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b6a5ca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b6a5ca8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b6a5ca8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4b6a4b08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4b6a4b08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odaktor.ru/?!=canvas_f7bb9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odaktor.ru/?!=canvas_f7bb9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" TargetMode="External"/><Relationship Id="rId4" Type="http://schemas.openxmlformats.org/officeDocument/2006/relationships/hyperlink" Target="http://htmlbook.ru" TargetMode="External"/><Relationship Id="rId5" Type="http://schemas.openxmlformats.org/officeDocument/2006/relationships/hyperlink" Target="https://msiter.ru" TargetMode="External"/><Relationship Id="rId6" Type="http://schemas.openxmlformats.org/officeDocument/2006/relationships/hyperlink" Target="https://learn.javascript.ru" TargetMode="External"/><Relationship Id="rId7" Type="http://schemas.openxmlformats.org/officeDocument/2006/relationships/hyperlink" Target="https://forum.itvdn.com/t/kak-sdelat-odnorazovyj-obrabotchik-sobytiya-v-javascript/2761/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414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Тема 3. Использование интерфейса Canvas или графической библиотеки GD2 языка PHP для визуализации инфографики</a:t>
            </a:r>
            <a:endParaRPr sz="29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Анастасия, 2 группа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Цель: создать столбчатую диаграмму для визуализации https://kodaktor.ru/j/rates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Создание кнопки, получающей данные по ссылке единожды.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 sz="15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575" y="1414875"/>
            <a:ext cx="5356450" cy="15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Создание кнопки, получающей данные по ссылке единожды.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 sz="1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575" y="1414875"/>
            <a:ext cx="5356450" cy="15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Добавление функции отрисовки графика  его стилей.</a:t>
            </a:r>
            <a:endParaRPr sz="15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478" y="152400"/>
            <a:ext cx="387776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Добавление функции отрисовки графика  его стилей.</a:t>
            </a:r>
            <a:endParaRPr sz="15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443038"/>
            <a:ext cx="84963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ресурсы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MDN Web Docs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htmlbook.ru | Для тех, кто делает сайты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Самоучитель HTML, CSS, XML, JavaScript. Справочники по тегам и свойствам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Современный учебник JavaScript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https://forum.itvdn.com/t/kak-sdelat-odnorazovyj-obrabotchik-sobytiya-v-javascript/2761/2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