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4b6a5cd6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4b6a5cd6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4b6a5cd6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4b6a5cd6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4b6a5cd6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4b6a5cd6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4b6a5cd6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4b6a5cd6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4b6a5cd6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4b6a5cd6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4b6a5cd6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4b6a5cd6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4b6a5cd6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4b6a5cd6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4b6a5cd6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4b6a5cd6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4b6a5cd6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4b6a5cd6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4b6a4b08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4b6a4b08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536afc38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536afc38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00d7eb29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00d7eb29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4b6a5ca8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4b6a5ca8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4b6a5ca8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4b6a5ca8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4b6a5cd6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4b6a5cd6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4b6a5cd6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4b6a5cd6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4b6a5ca8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4b6a5ca8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4b6a5cd6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4b6a5cd6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mozilla.org/en-US/" TargetMode="External"/><Relationship Id="rId4" Type="http://schemas.openxmlformats.org/officeDocument/2006/relationships/hyperlink" Target="http://htmlbook.ru" TargetMode="External"/><Relationship Id="rId11" Type="http://schemas.openxmlformats.org/officeDocument/2006/relationships/hyperlink" Target="https://momentjs.com/docs/#/displaying/to/" TargetMode="External"/><Relationship Id="rId10" Type="http://schemas.openxmlformats.org/officeDocument/2006/relationships/hyperlink" Target="https://kodaktor.ru/g/react" TargetMode="External"/><Relationship Id="rId9" Type="http://schemas.openxmlformats.org/officeDocument/2006/relationships/hyperlink" Target="https://www.valentinog.com/blog/await-react/" TargetMode="External"/><Relationship Id="rId5" Type="http://schemas.openxmlformats.org/officeDocument/2006/relationships/hyperlink" Target="https://msiter.ru" TargetMode="External"/><Relationship Id="rId6" Type="http://schemas.openxmlformats.org/officeDocument/2006/relationships/hyperlink" Target="https://learn.javascript.ru" TargetMode="External"/><Relationship Id="rId7" Type="http://schemas.openxmlformats.org/officeDocument/2006/relationships/hyperlink" Target="https://medium.com/front-end-weekly/async-await-with-react-lifecycle-methods-802e7760d802" TargetMode="External"/><Relationship Id="rId8" Type="http://schemas.openxmlformats.org/officeDocument/2006/relationships/hyperlink" Target="https://ru.reactjs.org/docs/state-and-lifecycle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kodaktor.ru/?!=4ed5769_13d9f" TargetMode="External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4144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/>
              <a:t>Тема 4. Разработка реактивных веб-интерфейсов на основе языка JSX и React компонентов. </a:t>
            </a:r>
            <a:endParaRPr sz="29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подготовила Царулкова Анастасия, 2 группа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127" name="Google Shape;127;p22"/>
          <p:cNvSpPr txBox="1"/>
          <p:nvPr>
            <p:ph idx="4294967295" type="body"/>
          </p:nvPr>
        </p:nvSpPr>
        <p:spPr>
          <a:xfrm>
            <a:off x="225300" y="8895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Создание проекта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00" y="1601550"/>
            <a:ext cx="857250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134" name="Google Shape;134;p23"/>
          <p:cNvSpPr txBox="1"/>
          <p:nvPr>
            <p:ph idx="4294967295" type="body"/>
          </p:nvPr>
        </p:nvSpPr>
        <p:spPr>
          <a:xfrm>
            <a:off x="225300" y="8895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500"/>
              <a:t>Установка линтера</a:t>
            </a:r>
            <a:endParaRPr sz="1500"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00" y="1528098"/>
            <a:ext cx="8627401" cy="27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141" name="Google Shape;141;p24"/>
          <p:cNvSpPr txBox="1"/>
          <p:nvPr>
            <p:ph idx="4294967295" type="body"/>
          </p:nvPr>
        </p:nvSpPr>
        <p:spPr>
          <a:xfrm>
            <a:off x="225200" y="774250"/>
            <a:ext cx="80394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500"/>
              <a:t>Установка зависимостей (babel-loader заменён на babel-loader@7)</a:t>
            </a:r>
            <a:endParaRPr sz="1500"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75" y="1333500"/>
            <a:ext cx="7833624" cy="10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413" y="2782538"/>
            <a:ext cx="676275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149" name="Google Shape;149;p25"/>
          <p:cNvSpPr txBox="1"/>
          <p:nvPr>
            <p:ph idx="4294967295" type="body"/>
          </p:nvPr>
        </p:nvSpPr>
        <p:spPr>
          <a:xfrm>
            <a:off x="225300" y="8895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500"/>
              <a:t>Настройка babel и webpack</a:t>
            </a:r>
            <a:endParaRPr sz="1500"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" y="2019300"/>
            <a:ext cx="889635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500"/>
              <a:t>Импорт React и модулей для Material UI.</a:t>
            </a:r>
            <a:endParaRPr sz="1500"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478" y="1151325"/>
            <a:ext cx="30099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4603" y="1981200"/>
            <a:ext cx="556260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500"/>
              <a:t>Вставка метки, при щелчке по которой элемент будет появляться на веб-странице.</a:t>
            </a:r>
            <a:endParaRPr sz="1500"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053" y="1575225"/>
            <a:ext cx="48006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idx="4294967295"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</a:t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63" y="88600"/>
            <a:ext cx="2714625" cy="30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5575" y="299900"/>
            <a:ext cx="2303834" cy="325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1200" y="2913975"/>
            <a:ext cx="47053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500"/>
              <a:t>Добавление код, который с помощью moment получает текущую дату и вычисляет разницу в годах, месяцах и дней между ней и той, которая выбрана с помощью установленного компонента.</a:t>
            </a:r>
            <a:endParaRPr sz="1500"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950" y="757500"/>
            <a:ext cx="5477625" cy="31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idx="4294967295"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</a:t>
            </a:r>
            <a:endParaRPr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53" y="267675"/>
            <a:ext cx="3009900" cy="42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0428" y="1497100"/>
            <a:ext cx="463867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 ресурсы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MDN Web Docs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htmlbook.ru | Для тех, кто делает сайты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5"/>
              </a:rPr>
              <a:t>Самоучитель HTML, CSS, XML, JavaScript. Справочники по тегам и свойствам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6"/>
              </a:rPr>
              <a:t>Современный учебник JavaScript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7"/>
              </a:rPr>
              <a:t>Async Await with React Lifecycle methods - Frontend Weekly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8"/>
              </a:rPr>
              <a:t>Состояние и жизненный цикл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9"/>
              </a:rPr>
              <a:t>How To Use Async Await in React (componentDidMount Async)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10"/>
              </a:rPr>
              <a:t>https://kodaktor.ru/g/react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11"/>
              </a:rPr>
              <a:t>https://momentjs.com/docs/#/displaying/to/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Цель: Развёртывание простого приложения на основе React с компонентным интерфейсом в браузере с использованием транспилятора babel, получающего данные из JSON-ресурса.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Создание борда. Подключение babel, react, react-dom.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500" u="sng">
                <a:solidFill>
                  <a:schemeClr val="hlink"/>
                </a:solidFill>
                <a:hlinkClick r:id="rId3"/>
              </a:rPr>
              <a:t>Ссылка на борд</a:t>
            </a:r>
            <a:endParaRPr sz="15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7503" y="981800"/>
            <a:ext cx="546735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500"/>
              <a:t>Подключение VoteButtonList, извлечение массива данных в событии жизненного цикла компонента ComponentDidMount и сохранение в состоянии главного компонента.</a:t>
            </a:r>
            <a:endParaRPr sz="15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9978" y="909225"/>
            <a:ext cx="488632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Создание класса содержащего список из кнопок.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/>
              <a:t>Включает в себя асинхронную функцию получения данных и изменения состояния компонента и рендеринг самого компонента. Внутри рендера находится функция, которая возвращает коллекцию кнопок с атрибутами, </a:t>
            </a:r>
            <a:r>
              <a:rPr lang="ru" sz="1400"/>
              <a:t>соответствующими данным из состояния.</a:t>
            </a:r>
            <a:endParaRPr sz="14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378" y="642250"/>
            <a:ext cx="421957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Создание класса кнопок для голосования.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/>
              <a:t>Содержит конструктор, функцию изменения  состояния (счётчик голосов), которая навешивается на слушатель события onClick, и рендеринг элемента.</a:t>
            </a:r>
            <a:endParaRPr sz="140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375" y="1530825"/>
            <a:ext cx="5805125" cy="1956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/>
              <a:t>Отображение созданного компонента на странице.</a:t>
            </a:r>
            <a:endParaRPr sz="1400"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378" y="1862100"/>
            <a:ext cx="46482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875" y="1285875"/>
            <a:ext cx="40767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Цель: С</a:t>
            </a:r>
            <a:r>
              <a:rPr lang="ru"/>
              <a:t>оздать клиентский интерфейс с компонентом Date Picker (http://www.materialui.com/#/components/date-picker) для реализации вычисления разницы между текущей датой и выбранной с помощью компонента.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