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d3a6de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d3a6de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d3a6ded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d3a6ded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d3a6ded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8d3a6ded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b6a4b08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b6a4b08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b6a4b0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4b6a4b0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36afc38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36afc3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0d7eb2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0d7eb2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b6a4b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b6a4b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d3a6ded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d3a6ded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d3a6de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8d3a6de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d3a6de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d3a6de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d3a6de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d3a6de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8d3a6ded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8d3a6ded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sandbox.io/s/isr4web2-gtmyd" TargetMode="External"/><Relationship Id="rId4" Type="http://schemas.openxmlformats.org/officeDocument/2006/relationships/hyperlink" Target="https://muiapp.herokuapp.com" TargetMode="External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channel/UCoYzQqZNCRqqAomJwJ6yEdg" TargetMode="External"/><Relationship Id="rId4" Type="http://schemas.openxmlformats.org/officeDocument/2006/relationships/hyperlink" Target="https://developer.mozilla.org/en-US/" TargetMode="External"/><Relationship Id="rId5" Type="http://schemas.openxmlformats.org/officeDocument/2006/relationships/hyperlink" Target="http://htmlbook.ru" TargetMode="External"/><Relationship Id="rId6" Type="http://schemas.openxmlformats.org/officeDocument/2006/relationships/hyperlink" Target="https://msiter.ru" TargetMode="External"/><Relationship Id="rId7" Type="http://schemas.openxmlformats.org/officeDocument/2006/relationships/hyperlink" Target="https://learn.javascript.r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Тема 4. ИСР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Анастасия, 2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Содержимое FoxCard.jsx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Создание пользовательского элемента на основе базового.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578" y="102975"/>
            <a:ext cx="417129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data.js файл json-данными 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303" y="78250"/>
            <a:ext cx="49831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theme.js - файл с настройками темы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153" y="473700"/>
            <a:ext cx="52768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Результат.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3"/>
              </a:rPr>
              <a:t>Ссылка на Sandbox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4"/>
              </a:rPr>
              <a:t>Ссылка на Heroku</a:t>
            </a:r>
            <a:endParaRPr sz="15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625" y="498400"/>
            <a:ext cx="5304800" cy="34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ресурсы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Anthony Sistilli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MDN Web Docs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htmlbook.ru | Для тех, кто делает сайты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Самоучитель HTML, CSS, XML, JavaScript. Справочники по тегам и свойствам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Современный учебник 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7634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0950" y="17131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Цели: </a:t>
            </a:r>
            <a:r>
              <a:rPr b="1" lang="ru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1. Разработка интерфейса приложения с использованием реактивных компонентов на языке JSX, а также мультимедийных компонентов.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2. Разработка приложения на основе интерфейса MaterialUI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3. Сборка проекта с помощью бандлера и с использованием транспилятора.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 4. Развёртывание приложения на деплой-платформе.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Создание проекта.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/>
              <a:t>Список подключенных зависимостей.</a:t>
            </a:r>
            <a:endParaRPr sz="15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303" y="257325"/>
            <a:ext cx="44291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182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Структура проекта.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28" y="630200"/>
            <a:ext cx="19050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Содержимое 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Создание элемента, в который будет рендерится интерфейс.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&lt;div id=”root”&gt;&lt;/div&gt;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953" y="473675"/>
            <a:ext cx="5805122" cy="373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Содержимое index.js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Скрипт для отрисовки элементов приложения.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303" y="943225"/>
            <a:ext cx="55054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Содержимое App.js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Структура приложения, построение сетки.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3" y="171450"/>
            <a:ext cx="35814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Содержимое Header.jsx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Создание шапки приложения.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978" y="308925"/>
            <a:ext cx="5805122" cy="367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Содержимое Content.jsx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Скрип с генерацией контента на странице.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878" y="94725"/>
            <a:ext cx="49036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