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c239df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c239df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239dfa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c239dfa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c239dfa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c239dfa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c09bb2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c09bb2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c09bb2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c09bb2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c239dfa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c239dfa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c239dfa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c239dfa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c09bb2a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c09bb2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c09bb2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c09bb2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c09bb2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c09bb2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c239df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c239df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sandbox.io/s/floral-bush-v53zf?file=/src/index.js" TargetMode="External"/><Relationship Id="rId4" Type="http://schemas.openxmlformats.org/officeDocument/2006/relationships/hyperlink" Target="https://dev-gang.ru/article/first-steps-web-audio-api/" TargetMode="External"/><Relationship Id="rId5" Type="http://schemas.openxmlformats.org/officeDocument/2006/relationships/hyperlink" Target="https://tproger.ru/translations/web-audio-intro/" TargetMode="External"/><Relationship Id="rId6" Type="http://schemas.openxmlformats.org/officeDocument/2006/relationships/hyperlink" Target="https://tuhub.ru/posts/vvedenie-v-web-audio-ap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Web Audio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А. 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звуком с помощью AudioParams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76450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13" y="1612763"/>
            <a:ext cx="47148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88" y="2986525"/>
            <a:ext cx="47053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Ссылка на демо в sandbox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Первые шаги с Web Audio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Web Audio и объёмный звуковой ландшафт: введение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Краткое руководство по работе с Web Audio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это?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/>
              <a:t>Это API, которое позволяет нам создавать звуки прямо в браузере.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 этим работать?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Создание аудио контекста -&gt; создание источника -&gt; создание фильтра узлов -&gt; подключение к цели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38" y="2222663"/>
            <a:ext cx="8336326" cy="8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70000"/>
              </a:lnSpc>
              <a:spcBef>
                <a:spcPts val="210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Осциллятор - математически вычисляемые звуки;</a:t>
            </a:r>
            <a:endParaRPr sz="2600"/>
          </a:p>
          <a:p>
            <a:pPr indent="-3937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Аудио сэмплы - из аудио/видео файлов;</a:t>
            </a:r>
            <a:endParaRPr sz="2600"/>
          </a:p>
          <a:p>
            <a:pPr indent="-3937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Аудио поток - аудио из веб-камер или микрофонов;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Осцилятор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98" y="1663075"/>
            <a:ext cx="4205925" cy="31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650" y="1152487"/>
            <a:ext cx="6746813" cy="44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тем, как начать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00" y="1279525"/>
            <a:ext cx="55816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шаг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OscillatorNode: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Подключение контекста: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0" y="1647550"/>
            <a:ext cx="8158900" cy="10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3207800"/>
            <a:ext cx="7232663" cy="1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Генератор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Остановка: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0" y="1725225"/>
            <a:ext cx="4301525" cy="8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75" y="3403753"/>
            <a:ext cx="4238050" cy="10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событий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50" y="1846250"/>
            <a:ext cx="7688575" cy="21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