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b6a4b0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b6a4b0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b6a4b0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b6a4b0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80a4c4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80a4c4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80a4c4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80a4c4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80a4c4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80a4c4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80a4c4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80a4c4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b6a4b0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b6a4b0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36afc3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36afc3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0d7eb2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0d7eb2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b6a4b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b6a4b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b6a4b0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b6a4b0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b6a4b0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b6a4b0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b6a4b0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b6a4b0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b6a4b0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4b6a4b0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b6a4b0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b6a4b0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odaktor.ru/?!=5773179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kodaktor.ru/g/mixer" TargetMode="External"/><Relationship Id="rId4" Type="http://schemas.openxmlformats.org/officeDocument/2006/relationships/hyperlink" Target="https://developer.mozilla.org/en-US/" TargetMode="External"/><Relationship Id="rId5" Type="http://schemas.openxmlformats.org/officeDocument/2006/relationships/hyperlink" Target="http://htmlbook.ru" TargetMode="External"/><Relationship Id="rId6" Type="http://schemas.openxmlformats.org/officeDocument/2006/relationships/hyperlink" Target="https://msiter.ru" TargetMode="External"/><Relationship Id="rId7" Type="http://schemas.openxmlformats.org/officeDocument/2006/relationships/hyperlink" Target="https://learn.javascript.r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odaktor.ru/?!=a94a187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Тема 3. ИСР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/>
              <a:t>Функция, генерирующая изображение со случайными символами из набора.</a:t>
            </a:r>
            <a:endParaRPr sz="13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575" y="1144463"/>
            <a:ext cx="5805125" cy="285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кнопки и формы.</a:t>
            </a:r>
            <a:endParaRPr sz="19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428" y="1856325"/>
            <a:ext cx="43910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Функция, убирающая текст по умолчанию и функция проверки введенного кода.</a:t>
            </a:r>
            <a:endParaRPr sz="19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78" y="477350"/>
            <a:ext cx="38862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575" y="2324250"/>
            <a:ext cx="44196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Добавление слушателей событий и созданных элементов на страницу.</a:t>
            </a:r>
            <a:endParaRPr sz="19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03" y="485250"/>
            <a:ext cx="39147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253" y="1797000"/>
            <a:ext cx="42005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Файл стилей.</a:t>
            </a:r>
            <a:endParaRPr sz="19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28" y="778500"/>
            <a:ext cx="3924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Результат.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28" y="1558750"/>
            <a:ext cx="21812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ресурсы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https://kodaktor.ru/g/mixer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MDN Web Docs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htmlbook.ru | Для тех, кто делает сайты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Самоучитель HTML, CSS, XML, JavaScript. Справочники по тегам и свойствам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Современный учебник 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</a:t>
            </a:r>
            <a:r>
              <a:rPr b="1" lang="ru"/>
              <a:t>Разработка приложения для визуализации инфографики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Функция создания круговой диаграммы.</a:t>
            </a:r>
            <a:endParaRPr sz="15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3" y="152400"/>
            <a:ext cx="5043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182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Подпись к диаграмме и кнопка, которая запускает функцию.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703" y="1230250"/>
            <a:ext cx="37433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Результат.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Ссылка на борд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800" y="530975"/>
            <a:ext cx="5363549" cy="36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699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0950" y="18794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Цель:  Разработка приложения для реализации CAPTCHA.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Базовая страница</a:t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375" y="1235975"/>
            <a:ext cx="5473670" cy="23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26075" y="143187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Создание специального блока div на страницы для CAPTCHA.</a:t>
            </a:r>
            <a:endParaRPr sz="15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153" y="1562100"/>
            <a:ext cx="46863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26078" y="84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26075" y="10379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300"/>
              <a:t>Создание холста, на котором будут отрисовываться сгенерированные символы.</a:t>
            </a:r>
            <a:endParaRPr sz="13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28" y="1254000"/>
            <a:ext cx="40386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