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58" r:id="rId11"/>
    <p:sldId id="267" r:id="rId12"/>
  </p:sldIdLst>
  <p:sldSz cx="9144000" cy="6858000" type="screen4x3"/>
  <p:notesSz cx="9928225" cy="6797675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3C7E6"/>
    <a:srgbClr val="E1E6F5"/>
    <a:srgbClr val="9CB3DE"/>
    <a:srgbClr val="BACCEE"/>
    <a:srgbClr val="BACFEE"/>
    <a:srgbClr val="B8CCEB"/>
    <a:srgbClr val="E6EBFA"/>
    <a:srgbClr val="A3B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6229" autoAdjust="0"/>
  </p:normalViewPr>
  <p:slideViewPr>
    <p:cSldViewPr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110CB4-791D-4D73-82DE-F3300A775DAD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4388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6" y="0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CH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6" y="6457791"/>
            <a:ext cx="4302230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A51B89-CABC-45B5-B711-980681E2ED7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1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305675" y="1438275"/>
            <a:ext cx="1835150" cy="5073650"/>
          </a:xfrm>
          <a:prstGeom prst="rect">
            <a:avLst/>
          </a:prstGeom>
          <a:solidFill>
            <a:srgbClr val="BACC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ED3EA"/>
              </a:solidFill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438275"/>
            <a:ext cx="730567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6621463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022600"/>
            <a:ext cx="6621463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CH" noProof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539750" y="6548438"/>
            <a:ext cx="2889250" cy="252412"/>
          </a:xfrm>
        </p:spPr>
        <p:txBody>
          <a:bodyPr wrap="none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8C82DAF-DEAF-4EA7-BE55-7E6CDD26CF99}" type="datetime4">
              <a:rPr lang="de-CH"/>
              <a:pPr/>
              <a:t>16. Mai 2019</a:t>
            </a:fld>
            <a:endParaRPr lang="de-CH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107950" y="179388"/>
            <a:ext cx="4464050" cy="252412"/>
          </a:xfrm>
        </p:spPr>
        <p:txBody>
          <a:bodyPr wrap="square"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43950" y="6548438"/>
            <a:ext cx="360363" cy="215900"/>
          </a:xfrm>
        </p:spPr>
        <p:txBody>
          <a:bodyPr/>
          <a:lstStyle>
            <a:lvl1pPr>
              <a:defRPr/>
            </a:lvl1pPr>
          </a:lstStyle>
          <a:p>
            <a:fld id="{0FA23137-8AB5-492B-A26F-2C7E38032BB6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1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07950"/>
            <a:ext cx="1202624" cy="129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714782-A64D-405C-BA5A-445680FA327E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79AF-FB10-41AA-A0F7-7145D14321F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008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86538" y="647700"/>
            <a:ext cx="2014537" cy="5505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9750" y="647700"/>
            <a:ext cx="5894388" cy="5505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BC2B19-3086-4B40-BD00-D6229B6DD532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11057-1CF0-4B56-8E39-F4D8C0B74A6E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78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E0199-44D3-47D6-B4EF-C96D573ED5FB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ED8A1-37C3-4579-98E8-A9E8D86396A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6FA47B-E7C1-497B-8FFE-788BFF4EFC11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C61A4-63F0-4A9B-BC7E-5956E1A009F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25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750" y="1654175"/>
            <a:ext cx="395446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54175"/>
            <a:ext cx="39544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2001ED-48E2-473D-9391-0CC2286E4E04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385C3-62BC-4687-8A3A-C6CD0FEED2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3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D2EBEC-D335-4891-8EE2-E5F19A2114DA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8724-4A6D-4D4F-8086-F1584E08094B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3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75444-A4CE-4AEE-A7EE-DA682EFEECCF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91074-D27D-4C96-A136-2196CA043B12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815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EE424D-A955-4F62-8B7E-6EF8C8430D57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C23FD-0CFB-49B2-87B0-BE605FE963F0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4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7B0FEC-82BA-44DB-802E-8D67E43E9D46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201E4-85BB-4B0E-BEB7-39EEB1DD783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074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4310E-AA52-45A7-B65B-092449D821B1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19C1-6294-4B3A-9F72-D91BCFBC54C5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107950"/>
            <a:ext cx="7305675" cy="6640513"/>
          </a:xfrm>
          <a:prstGeom prst="rect">
            <a:avLst/>
          </a:prstGeom>
          <a:solidFill>
            <a:srgbClr val="E6E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1438275"/>
            <a:ext cx="9140825" cy="5073650"/>
          </a:xfrm>
          <a:prstGeom prst="rect">
            <a:avLst/>
          </a:prstGeom>
          <a:solidFill>
            <a:srgbClr val="A3BD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47700"/>
            <a:ext cx="6621463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54175"/>
            <a:ext cx="8061325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548438"/>
            <a:ext cx="381158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982E0833-EC79-451B-98E6-FF7F74C6A782}" type="datetime4">
              <a:rPr lang="de-CH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0813" y="152400"/>
            <a:ext cx="539908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de-CH"/>
              <a:t>Titel der Präsentation (ändern unter Ansicht&gt;Fusszeile)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48438"/>
            <a:ext cx="360363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66581-0159-4A87-A1D2-ABFAB9B353D3}" type="slidenum">
              <a:rPr lang="de-CH"/>
              <a:pPr/>
              <a:t>‹#›</a:t>
            </a:fld>
            <a:endParaRPr lang="de-CH"/>
          </a:p>
        </p:txBody>
      </p:sp>
      <p:pic>
        <p:nvPicPr>
          <p:cNvPr id="10" name="Picture 2" descr="C:\Users\gsuter\AppData\Local\Temp\SNAGHTML978613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35" y="6006"/>
            <a:ext cx="1237965" cy="133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000000"/>
          </a:solidFill>
          <a:latin typeface="Arial" charset="0"/>
        </a:defRPr>
      </a:lvl9pPr>
    </p:titleStyle>
    <p:bodyStyle>
      <a:lvl1pPr marL="419100" indent="-4191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Arial" charset="0"/>
        <a:buChar char="&gt;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Font typeface="Arial" charset="0"/>
        <a:buChar char="—"/>
        <a:defRPr sz="2000">
          <a:solidFill>
            <a:srgbClr val="000000"/>
          </a:solidFill>
          <a:latin typeface="+mn-lt"/>
        </a:defRPr>
      </a:lvl2pPr>
      <a:lvl3pPr marL="1295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3pPr>
      <a:lvl4pPr marL="17145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1336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5pPr>
      <a:lvl6pPr marL="25908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6pPr>
      <a:lvl7pPr marL="30480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7pPr>
      <a:lvl8pPr marL="35052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8pPr>
      <a:lvl9pPr marL="3962400" indent="-381000" algn="l" rtl="0" eaLnBrk="1" fontAlgn="base" hangingPunct="1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Arial" charset="0"/>
        <a:buChar char="–"/>
        <a:defRPr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A1DA08-28F3-4C09-BEC8-383236725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80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de-DE" kern="0" dirty="0"/>
              <a:t>ATML Project </a:t>
            </a:r>
            <a:br>
              <a:rPr lang="de-DE" kern="0" dirty="0"/>
            </a:br>
            <a:r>
              <a:rPr lang="de-DE" kern="0" dirty="0"/>
              <a:t>American Sign Language Recognition</a:t>
            </a:r>
            <a:br>
              <a:rPr lang="de-DE" kern="0" dirty="0"/>
            </a:br>
            <a:endParaRPr lang="de-DE" kern="0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FA9312E-0457-4D67-AB91-997CBC54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782" y="2498591"/>
            <a:ext cx="2621354" cy="22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8E0962-1CD2-487C-95A7-F058612C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73216"/>
            <a:ext cx="66214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419100" indent="-4191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Arial" charset="0"/>
              <a:buChar char="&gt;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38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—"/>
              <a:defRPr sz="2000">
                <a:solidFill>
                  <a:srgbClr val="000000"/>
                </a:solidFill>
                <a:latin typeface="+mn-lt"/>
              </a:defRPr>
            </a:lvl2pPr>
            <a:lvl3pPr marL="1295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3pPr>
            <a:lvl4pPr marL="17145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1336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5pPr>
            <a:lvl6pPr marL="25908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6pPr>
            <a:lvl7pPr marL="30480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7pPr>
            <a:lvl8pPr marL="35052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8pPr>
            <a:lvl9pPr marL="3962400" indent="-381000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800" kern="0" dirty="0"/>
              <a:t>Dominik Seliner</a:t>
            </a:r>
          </a:p>
          <a:p>
            <a:pPr marL="0" indent="0">
              <a:buNone/>
            </a:pPr>
            <a:r>
              <a:rPr lang="de-DE" sz="1800" kern="0" dirty="0"/>
              <a:t>Mei ling Wong</a:t>
            </a:r>
          </a:p>
          <a:p>
            <a:pPr marL="0" indent="0">
              <a:buNone/>
            </a:pPr>
            <a:r>
              <a:rPr lang="de-DE" sz="1800" kern="0" dirty="0"/>
              <a:t>Jiyoung Lee</a:t>
            </a:r>
          </a:p>
        </p:txBody>
      </p:sp>
    </p:spTree>
    <p:extLst>
      <p:ext uri="{BB962C8B-B14F-4D97-AF65-F5344CB8AC3E}">
        <p14:creationId xmlns:p14="http://schemas.microsoft.com/office/powerpoint/2010/main" val="33964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A75E-E908-4014-9215-010AC90B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C4D9-8612-4CFD-B195-31440B79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A3FC-A4E6-4E99-A033-F2A8E26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5B4F-DC3A-4F63-B3D7-9AFB6119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200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DCDA-366A-42C5-BBB9-8BCDB6E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13C9-7731-4C81-A093-649B5698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 err="1"/>
              <a:t>Daroya</a:t>
            </a:r>
            <a:r>
              <a:rPr lang="en-US" altLang="ko-KR" sz="1800" dirty="0"/>
              <a:t> at el. “Alphabet Sign Language Image Classification Using Deep Learning,” IEEE , 2018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E3BB3-C5B9-4BE5-8A5D-A4023E16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F56F-C1D9-43BB-8E98-10440B0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20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40E-9DE3-42EE-A62D-30592A6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D76B-3A13-4BEE-9368-E362EBA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FFF85-6554-453C-9468-C0E0D3FA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 altLang="ko-KR" dirty="0"/>
              <a:t>Our goal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D5376-3392-4DFB-BB75-0CE9C9A48287}"/>
              </a:ext>
            </a:extLst>
          </p:cNvPr>
          <p:cNvSpPr txBox="1"/>
          <p:nvPr/>
        </p:nvSpPr>
        <p:spPr>
          <a:xfrm>
            <a:off x="827584" y="220486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Alphabet Sign Language Detection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05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E9A9-68A3-4456-A211-9C9D1663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20B-51E3-4C96-81BC-359EE0C2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51EE-CCEC-47C3-AA11-E99DDFD2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70B2F-8224-496A-A710-F785176B2804}"/>
              </a:ext>
            </a:extLst>
          </p:cNvPr>
          <p:cNvSpPr txBox="1"/>
          <p:nvPr/>
        </p:nvSpPr>
        <p:spPr>
          <a:xfrm>
            <a:off x="395536" y="1700808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4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26-04A2-4373-9D66-FDCB9F0A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32CB-CFDB-4E0D-B628-68B34532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576A0-5763-4103-923C-D7F1C15C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0693-3D04-4063-9D28-85289EA5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5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93BC-EDB7-4820-B5CD-2A6DA64E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Architecture</a:t>
            </a:r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004C-80C5-4268-B4D4-C1C667F4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9A2D-5946-46C1-9738-84257C0E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52099-722C-4FD0-976B-CD18E6DF7DF0}"/>
              </a:ext>
            </a:extLst>
          </p:cNvPr>
          <p:cNvSpPr txBox="1"/>
          <p:nvPr/>
        </p:nvSpPr>
        <p:spPr>
          <a:xfrm>
            <a:off x="539750" y="1599183"/>
            <a:ext cx="158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DenseNet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33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8A-6DB1-40F4-80B8-A75D527E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work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076D-1E59-4B7E-92BE-8DC69048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8B39-ECC3-43FC-AEC7-52CE9DB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B3C76-0422-4CB8-951C-33952F6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86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4D1E-944A-42FF-AED7-E8EB066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BE80-4129-4372-9E84-298A7943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CA0A-2793-4F88-BC71-D829646C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8A805-571F-4988-A217-1213C9F5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662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60E0-9680-4258-8BFE-C331735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CE90-9A96-43FB-8A00-5CF89513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AB3A-6BB3-46B3-8A96-2072905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44790-64C3-40AE-B380-A84D3309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850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58F7-5C10-4E2A-B6CB-C420AF49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and analysis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568E-AE95-4511-8A90-F4B08967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019E-FD40-437C-950E-78372467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199-44D3-47D6-B4EF-C96D573ED5FB}" type="datetime4">
              <a:rPr lang="de-CH" smtClean="0"/>
              <a:pPr/>
              <a:t>16. Mai 2019</a:t>
            </a:fld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AA63-F9D8-4571-95F2-B0726F9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ED8A1-37C3-4579-98E8-A9E8D86396A5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76803"/>
      </p:ext>
    </p:extLst>
  </p:cSld>
  <p:clrMapOvr>
    <a:masterClrMapping/>
  </p:clrMapOvr>
</p:sld>
</file>

<file path=ppt/theme/theme1.xml><?xml version="1.0" encoding="utf-8"?>
<a:theme xmlns:a="http://schemas.openxmlformats.org/drawingml/2006/main" name="ub_powerpoint_folie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ub_powerpoint_folie</Template>
  <TotalTime>1025</TotalTime>
  <Words>68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ub_powerpoint_folie</vt:lpstr>
      <vt:lpstr>PowerPoint Presentation</vt:lpstr>
      <vt:lpstr>Our goal</vt:lpstr>
      <vt:lpstr>Motivation</vt:lpstr>
      <vt:lpstr>Challenges</vt:lpstr>
      <vt:lpstr>Network Architecture</vt:lpstr>
      <vt:lpstr>Prior work</vt:lpstr>
      <vt:lpstr>Implementation</vt:lpstr>
      <vt:lpstr>Experiments</vt:lpstr>
      <vt:lpstr>Results and analysis</vt:lpstr>
      <vt:lpstr>Conclusions</vt:lpstr>
      <vt:lpstr>References</vt:lpstr>
    </vt:vector>
  </TitlesOfParts>
  <Company>Pathology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VERANSTALTUNG TITEL DER PRÄSENTATION</dc:title>
  <dc:creator>Suter, Guido (PATHOLOGY)</dc:creator>
  <cp:lastModifiedBy>Lenovo</cp:lastModifiedBy>
  <cp:revision>197</cp:revision>
  <cp:lastPrinted>2015-09-08T13:22:35Z</cp:lastPrinted>
  <dcterms:created xsi:type="dcterms:W3CDTF">2012-05-24T13:21:12Z</dcterms:created>
  <dcterms:modified xsi:type="dcterms:W3CDTF">2019-05-16T12:11:10Z</dcterms:modified>
</cp:coreProperties>
</file>