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27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21.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9516"/>
              </p:ext>
            </p:extLst>
          </p:nvPr>
        </p:nvGraphicFramePr>
        <p:xfrm>
          <a:off x="260763" y="2120813"/>
          <a:ext cx="376100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97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89671"/>
              </p:ext>
            </p:extLst>
          </p:nvPr>
        </p:nvGraphicFramePr>
        <p:xfrm>
          <a:off x="4976836" y="2111254"/>
          <a:ext cx="3771628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901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30446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50592"/>
              </p:ext>
            </p:extLst>
          </p:nvPr>
        </p:nvGraphicFramePr>
        <p:xfrm>
          <a:off x="260763" y="4539598"/>
          <a:ext cx="3833008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98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70057"/>
              </p:ext>
            </p:extLst>
          </p:nvPr>
        </p:nvGraphicFramePr>
        <p:xfrm>
          <a:off x="5060779" y="4539598"/>
          <a:ext cx="3715538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951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64904"/>
            <a:ext cx="8061325" cy="3588246"/>
          </a:xfrm>
        </p:spPr>
        <p:txBody>
          <a:bodyPr/>
          <a:lstStyle/>
          <a:p>
            <a:r>
              <a:rPr lang="en-US" altLang="ko-KR" dirty="0"/>
              <a:t>Generalization is hard for this task</a:t>
            </a:r>
          </a:p>
          <a:p>
            <a:r>
              <a:rPr lang="en-US" altLang="ko-KR" dirty="0"/>
              <a:t>Further work would allow to look at interesting </a:t>
            </a:r>
            <a:r>
              <a:rPr lang="en-US" altLang="ko-KR" dirty="0" err="1"/>
              <a:t>behaviour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Validation vs. Training accuracy for Data augmentation</a:t>
            </a:r>
          </a:p>
          <a:p>
            <a:pPr lvl="1"/>
            <a:r>
              <a:rPr lang="en-US" altLang="ko-KR" dirty="0"/>
              <a:t>Get better understanding of exact differences between datasets</a:t>
            </a:r>
          </a:p>
          <a:p>
            <a:pPr lvl="1"/>
            <a:r>
              <a:rPr lang="en-US" altLang="ko-KR" dirty="0"/>
              <a:t>Trying out more efficient implementations of </a:t>
            </a:r>
            <a:r>
              <a:rPr lang="en-US" altLang="ko-KR" dirty="0" err="1"/>
              <a:t>DenseNet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Thinner and more compact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21.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458</Words>
  <Application>Microsoft Office PowerPoint</Application>
  <PresentationFormat>Bildschirmpräsentation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Misaki Kira</cp:lastModifiedBy>
  <cp:revision>242</cp:revision>
  <cp:lastPrinted>2015-09-08T13:22:35Z</cp:lastPrinted>
  <dcterms:created xsi:type="dcterms:W3CDTF">2012-05-24T13:21:12Z</dcterms:created>
  <dcterms:modified xsi:type="dcterms:W3CDTF">2019-05-21T07:02:47Z</dcterms:modified>
</cp:coreProperties>
</file>