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  <p:sldId id="258" r:id="rId11"/>
    <p:sldId id="267" r:id="rId12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229" autoAdjust="0"/>
  </p:normalViewPr>
  <p:slideViewPr>
    <p:cSldViewPr>
      <p:cViewPr varScale="1">
        <p:scale>
          <a:sx n="82" d="100"/>
          <a:sy n="82" d="100"/>
        </p:scale>
        <p:origin x="163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18.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3E11-02E6-4D89-BD7D-9E89182B4606}"/>
              </a:ext>
            </a:extLst>
          </p:cNvPr>
          <p:cNvSpPr txBox="1"/>
          <p:nvPr/>
        </p:nvSpPr>
        <p:spPr>
          <a:xfrm>
            <a:off x="483766" y="2363396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/>
              <a:t>Limited dataset</a:t>
            </a:r>
          </a:p>
          <a:p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4077072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     - no motion 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52099-722C-4FD0-976B-CD18E6DF7DF0}"/>
              </a:ext>
            </a:extLst>
          </p:cNvPr>
          <p:cNvSpPr txBox="1"/>
          <p:nvPr/>
        </p:nvSpPr>
        <p:spPr>
          <a:xfrm>
            <a:off x="539750" y="1599183"/>
            <a:ext cx="158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88A-6DB1-40F4-80B8-A75D527E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work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076D-1E59-4B7E-92BE-8DC69048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48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BE80-4129-4372-9E84-298A7943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CE90-9A96-43FB-8A00-5CF89513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568E-AE95-4511-8A90-F4B08967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1657</TotalTime>
  <Words>153</Words>
  <Application>Microsoft Office PowerPoint</Application>
  <PresentationFormat>On-screen Show (4:3)</PresentationFormat>
  <Paragraphs>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Bauhaus 93</vt:lpstr>
      <vt:lpstr>ub_powerpoint_folie</vt:lpstr>
      <vt:lpstr>PowerPoint Presentation</vt:lpstr>
      <vt:lpstr>Our goal</vt:lpstr>
      <vt:lpstr>Motivation</vt:lpstr>
      <vt:lpstr>Challenges</vt:lpstr>
      <vt:lpstr>Network Architecture</vt:lpstr>
      <vt:lpstr>Prior work</vt:lpstr>
      <vt:lpstr>Implementation</vt:lpstr>
      <vt:lpstr>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Lenovo</cp:lastModifiedBy>
  <cp:revision>216</cp:revision>
  <cp:lastPrinted>2015-09-08T13:22:35Z</cp:lastPrinted>
  <dcterms:created xsi:type="dcterms:W3CDTF">2012-05-24T13:21:12Z</dcterms:created>
  <dcterms:modified xsi:type="dcterms:W3CDTF">2019-05-17T23:20:11Z</dcterms:modified>
</cp:coreProperties>
</file>