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58" r:id="rId11"/>
    <p:sldId id="267" r:id="rId12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229" autoAdjust="0"/>
  </p:normalViewPr>
  <p:slideViewPr>
    <p:cSldViewPr>
      <p:cViewPr varScale="1">
        <p:scale>
          <a:sx n="51" d="100"/>
          <a:sy n="51" d="100"/>
        </p:scale>
        <p:origin x="150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18.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3E11-02E6-4D89-BD7D-9E89182B4606}"/>
              </a:ext>
            </a:extLst>
          </p:cNvPr>
          <p:cNvSpPr txBox="1"/>
          <p:nvPr/>
        </p:nvSpPr>
        <p:spPr>
          <a:xfrm>
            <a:off x="483766" y="2363396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/>
              <a:t>Limited dataset</a:t>
            </a:r>
          </a:p>
          <a:p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4077072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     - no motion 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52099-722C-4FD0-976B-CD18E6DF7DF0}"/>
              </a:ext>
            </a:extLst>
          </p:cNvPr>
          <p:cNvSpPr txBox="1"/>
          <p:nvPr/>
        </p:nvSpPr>
        <p:spPr>
          <a:xfrm>
            <a:off x="539750" y="1599183"/>
            <a:ext cx="158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8A-6DB1-40F4-80B8-A75D527E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work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076D-1E59-4B7E-92BE-8DC69048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8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BE80-4129-4372-9E84-298A7943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</a:p>
          <a:p>
            <a:r>
              <a:rPr lang="en-US" altLang="ko-KR" dirty="0"/>
              <a:t>        -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Resize</a:t>
            </a:r>
          </a:p>
          <a:p>
            <a:r>
              <a:rPr lang="en-US" altLang="ko-KR" dirty="0"/>
              <a:t>        - Color Jittering ( 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/>
              <a:t>        “Finger </a:t>
            </a:r>
            <a:r>
              <a:rPr lang="en-US" altLang="ko-KR" dirty="0"/>
              <a:t>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/>
        </p:nvGraphicFramePr>
        <p:xfrm>
          <a:off x="179513" y="2152774"/>
          <a:ext cx="3600399" cy="1620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 accuracy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99.9685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542E6C-E195-472D-85E1-1F18CEF478D7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4437112"/>
          <a:ext cx="3600399" cy="16584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31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42984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14298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540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“spelling”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“Kaggle”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86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83.852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2.625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40DB47E-261E-49BB-A35E-13BA293A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120727"/>
            <a:ext cx="2377862" cy="16525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79ADA-6299-49B9-93D1-9FFC60B2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32" y="2114446"/>
            <a:ext cx="2573276" cy="16745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0343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1658</TotalTime>
  <Words>233</Words>
  <Application>Microsoft Office PowerPoint</Application>
  <PresentationFormat>On-screen Show (4:3)</PresentationFormat>
  <Paragraphs>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Bauhaus 93</vt:lpstr>
      <vt:lpstr>ub_powerpoint_folie</vt:lpstr>
      <vt:lpstr>PowerPoint Presentation</vt:lpstr>
      <vt:lpstr>Our goal</vt:lpstr>
      <vt:lpstr>Motivation</vt:lpstr>
      <vt:lpstr>Challenges</vt:lpstr>
      <vt:lpstr>Network Architecture</vt:lpstr>
      <vt:lpstr>Prior work</vt:lpstr>
      <vt:lpstr>Implementation</vt:lpstr>
      <vt:lpstr>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Lenovo</cp:lastModifiedBy>
  <cp:revision>219</cp:revision>
  <cp:lastPrinted>2015-09-08T13:22:35Z</cp:lastPrinted>
  <dcterms:created xsi:type="dcterms:W3CDTF">2012-05-24T13:21:12Z</dcterms:created>
  <dcterms:modified xsi:type="dcterms:W3CDTF">2019-05-18T15:54:42Z</dcterms:modified>
</cp:coreProperties>
</file>