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27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21.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5714"/>
              </p:ext>
            </p:extLst>
          </p:nvPr>
        </p:nvGraphicFramePr>
        <p:xfrm>
          <a:off x="260763" y="2120813"/>
          <a:ext cx="3761000" cy="144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97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773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u="sng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66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BC5E1-AF93-412F-B625-F26F5F02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5218"/>
              </p:ext>
            </p:extLst>
          </p:nvPr>
        </p:nvGraphicFramePr>
        <p:xfrm>
          <a:off x="4976836" y="2111254"/>
          <a:ext cx="3771628" cy="1446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9013">
                  <a:extLst>
                    <a:ext uri="{9D8B030D-6E8A-4147-A177-3AD203B41FA5}">
                      <a16:colId xmlns:a16="http://schemas.microsoft.com/office/drawing/2014/main" val="2148399822"/>
                    </a:ext>
                  </a:extLst>
                </a:gridCol>
                <a:gridCol w="1304463">
                  <a:extLst>
                    <a:ext uri="{9D8B030D-6E8A-4147-A177-3AD203B41FA5}">
                      <a16:colId xmlns:a16="http://schemas.microsoft.com/office/drawing/2014/main" val="3968027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15125624"/>
                    </a:ext>
                  </a:extLst>
                </a:gridCol>
              </a:tblGrid>
              <a:tr h="763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u="sng" dirty="0"/>
                        <a:t>Test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14136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83.852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2.625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656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E7E238-52BE-42C7-8469-539CAE06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87618"/>
              </p:ext>
            </p:extLst>
          </p:nvPr>
        </p:nvGraphicFramePr>
        <p:xfrm>
          <a:off x="260763" y="4539598"/>
          <a:ext cx="3833008" cy="1523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98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u="sng" dirty="0"/>
                        <a:t>Training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50.3439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94.2264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FB4A7E-8753-4F06-860C-DD5CDA3B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97726"/>
              </p:ext>
            </p:extLst>
          </p:nvPr>
        </p:nvGraphicFramePr>
        <p:xfrm>
          <a:off x="5060779" y="4539598"/>
          <a:ext cx="3715538" cy="151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951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u="sng" dirty="0"/>
                        <a:t>Test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65.138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4.794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64904"/>
            <a:ext cx="8061325" cy="3588246"/>
          </a:xfrm>
        </p:spPr>
        <p:txBody>
          <a:bodyPr/>
          <a:lstStyle/>
          <a:p>
            <a:r>
              <a:rPr lang="en-US" altLang="ko-KR" dirty="0"/>
              <a:t>Generalization is hard for this task</a:t>
            </a:r>
          </a:p>
          <a:p>
            <a:r>
              <a:rPr lang="en-US" altLang="ko-KR" dirty="0"/>
              <a:t>Further work would allow to look at interesting </a:t>
            </a:r>
            <a:r>
              <a:rPr lang="en-US" altLang="ko-KR" dirty="0" err="1"/>
              <a:t>behaviour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Validation vs. Training accuracy for Data augmentation</a:t>
            </a:r>
          </a:p>
          <a:p>
            <a:pPr lvl="1"/>
            <a:r>
              <a:rPr lang="en-US" altLang="ko-KR" dirty="0"/>
              <a:t>Get better understanding of exact differences between datasets</a:t>
            </a:r>
          </a:p>
          <a:p>
            <a:pPr lvl="1"/>
            <a:r>
              <a:rPr lang="en-US" altLang="ko-KR" dirty="0"/>
              <a:t>Trying out more efficient implementations of </a:t>
            </a:r>
            <a:r>
              <a:rPr lang="en-US" altLang="ko-KR" dirty="0" err="1"/>
              <a:t>DenseNet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Thinner and more compact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458</Words>
  <Application>Microsoft Office PowerPoint</Application>
  <PresentationFormat>Bildschirmpräsentation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Misaki Kira</cp:lastModifiedBy>
  <cp:revision>243</cp:revision>
  <cp:lastPrinted>2015-09-08T13:22:35Z</cp:lastPrinted>
  <dcterms:created xsi:type="dcterms:W3CDTF">2012-05-24T13:21:12Z</dcterms:created>
  <dcterms:modified xsi:type="dcterms:W3CDTF">2019-05-21T07:04:33Z</dcterms:modified>
</cp:coreProperties>
</file>