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58" r:id="rId11"/>
    <p:sldId id="267" r:id="rId12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229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18.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63396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077072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52099-722C-4FD0-976B-CD18E6DF7DF0}"/>
              </a:ext>
            </a:extLst>
          </p:cNvPr>
          <p:cNvSpPr txBox="1"/>
          <p:nvPr/>
        </p:nvSpPr>
        <p:spPr>
          <a:xfrm>
            <a:off x="539750" y="1599183"/>
            <a:ext cx="8280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logical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ResNet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6071B4-1405-430C-AA11-90A655E4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4608512" cy="129255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E9EA619-E63E-486B-BAEF-4D8FC5980FA7}"/>
              </a:ext>
            </a:extLst>
          </p:cNvPr>
          <p:cNvSpPr txBox="1"/>
          <p:nvPr/>
        </p:nvSpPr>
        <p:spPr>
          <a:xfrm>
            <a:off x="683568" y="417056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39F0B91-E410-43C8-9143-AEF795329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468429"/>
            <a:ext cx="4608511" cy="193203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31F028F-0DCD-4859-87E6-C30474E01B8D}"/>
              </a:ext>
            </a:extLst>
          </p:cNvPr>
          <p:cNvSpPr txBox="1"/>
          <p:nvPr/>
        </p:nvSpPr>
        <p:spPr>
          <a:xfrm>
            <a:off x="683568" y="6041023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B30619-4DEB-47FF-8189-53FCEA7ACB1D}"/>
              </a:ext>
            </a:extLst>
          </p:cNvPr>
          <p:cNvSpPr txBox="1"/>
          <p:nvPr/>
        </p:nvSpPr>
        <p:spPr>
          <a:xfrm>
            <a:off x="5291882" y="3212976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8A-6DB1-40F4-80B8-A75D527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work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6F0AFDA-37F3-4761-9343-60F967882362}"/>
              </a:ext>
            </a:extLst>
          </p:cNvPr>
          <p:cNvSpPr txBox="1"/>
          <p:nvPr/>
        </p:nvSpPr>
        <p:spPr>
          <a:xfrm>
            <a:off x="395536" y="16523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48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&amp; Implementation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</a:p>
          <a:p>
            <a:r>
              <a:rPr lang="en-US" altLang="ko-KR" dirty="0"/>
              <a:t>        -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Resize</a:t>
            </a:r>
          </a:p>
          <a:p>
            <a:r>
              <a:rPr lang="en-US" altLang="ko-KR" dirty="0"/>
              <a:t>        - Color Jittering ( 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/>
              <a:t>        “Finger </a:t>
            </a:r>
            <a:r>
              <a:rPr lang="en-US" altLang="ko-KR" dirty="0"/>
              <a:t>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/>
        </p:nvGraphicFramePr>
        <p:xfrm>
          <a:off x="179513" y="2152774"/>
          <a:ext cx="3600399" cy="1620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4437112"/>
          <a:ext cx="3600399" cy="16584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31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2984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14298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40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86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120727"/>
            <a:ext cx="2377862" cy="1652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32" y="2114446"/>
            <a:ext cx="2573276" cy="1674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260</Words>
  <Application>Microsoft Office PowerPoint</Application>
  <PresentationFormat>Bildschirmpräsentation (4:3)</PresentationFormat>
  <Paragraphs>107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Prior work</vt:lpstr>
      <vt:lpstr>Dataset &amp; 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Misaki Kira</cp:lastModifiedBy>
  <cp:revision>225</cp:revision>
  <cp:lastPrinted>2015-09-08T13:22:35Z</cp:lastPrinted>
  <dcterms:created xsi:type="dcterms:W3CDTF">2012-05-24T13:21:12Z</dcterms:created>
  <dcterms:modified xsi:type="dcterms:W3CDTF">2019-05-18T20:45:08Z</dcterms:modified>
</cp:coreProperties>
</file>